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98" r:id="rId2"/>
    <p:sldId id="29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9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BC998-BF1D-4746-B622-EBEDCD6EF48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095BE322-3A70-4433-B378-B3268AF9A8AA}">
      <dgm:prSet phldrT="[Text]" custT="1"/>
      <dgm:spPr>
        <a:solidFill>
          <a:srgbClr val="A0BDC3"/>
        </a:solidFill>
        <a:ln>
          <a:noFill/>
        </a:ln>
      </dgm:spPr>
      <dgm:t>
        <a:bodyPr/>
        <a:lstStyle/>
        <a:p>
          <a:endParaRPr lang="en-GB" sz="2000" b="1" dirty="0">
            <a:latin typeface="Faricy New Rg" panose="020B0503000000020004" pitchFamily="34" charset="0"/>
          </a:endParaRPr>
        </a:p>
      </dgm:t>
    </dgm:pt>
    <dgm:pt modelId="{B5FC46DA-4C0F-43BD-BF5F-B1F9B0A16BFD}" type="parTrans" cxnId="{893BC090-D4BD-4517-8457-232D3021A59C}">
      <dgm:prSet/>
      <dgm:spPr/>
      <dgm:t>
        <a:bodyPr/>
        <a:lstStyle/>
        <a:p>
          <a:endParaRPr lang="en-GB"/>
        </a:p>
      </dgm:t>
    </dgm:pt>
    <dgm:pt modelId="{11EA097E-F633-44C6-B0A2-232A5031096A}" type="sibTrans" cxnId="{893BC090-D4BD-4517-8457-232D3021A59C}">
      <dgm:prSet/>
      <dgm:spPr/>
      <dgm:t>
        <a:bodyPr/>
        <a:lstStyle/>
        <a:p>
          <a:endParaRPr lang="en-GB"/>
        </a:p>
      </dgm:t>
    </dgm:pt>
    <dgm:pt modelId="{12878BE8-C786-4F62-9B2E-6552740934D1}">
      <dgm:prSet phldrT="[Text]" custT="1"/>
      <dgm:spPr>
        <a:solidFill>
          <a:srgbClr val="ECA8B7"/>
        </a:solidFill>
        <a:ln>
          <a:noFill/>
        </a:ln>
      </dgm:spPr>
      <dgm:t>
        <a:bodyPr/>
        <a:lstStyle/>
        <a:p>
          <a:endParaRPr lang="en-GB" sz="2000" b="1" dirty="0">
            <a:latin typeface="Faricy New Rg" panose="020B0503000000020004" pitchFamily="34" charset="0"/>
          </a:endParaRPr>
        </a:p>
      </dgm:t>
    </dgm:pt>
    <dgm:pt modelId="{85F31139-B301-4473-93B1-21BA7CFE6435}" type="parTrans" cxnId="{C2BBC344-852C-4609-9593-B5C4A534FDD9}">
      <dgm:prSet/>
      <dgm:spPr/>
      <dgm:t>
        <a:bodyPr/>
        <a:lstStyle/>
        <a:p>
          <a:endParaRPr lang="en-GB"/>
        </a:p>
      </dgm:t>
    </dgm:pt>
    <dgm:pt modelId="{E43B31AD-7B86-4930-BB90-940BE96FF54B}" type="sibTrans" cxnId="{C2BBC344-852C-4609-9593-B5C4A534FDD9}">
      <dgm:prSet/>
      <dgm:spPr/>
      <dgm:t>
        <a:bodyPr/>
        <a:lstStyle/>
        <a:p>
          <a:endParaRPr lang="en-GB"/>
        </a:p>
      </dgm:t>
    </dgm:pt>
    <dgm:pt modelId="{A71F1CBC-9BD6-4007-B690-BD45BFDDE2FE}">
      <dgm:prSet phldrT="[Text]" custT="1"/>
      <dgm:spPr>
        <a:solidFill>
          <a:srgbClr val="0092A1"/>
        </a:solidFill>
        <a:ln>
          <a:noFill/>
        </a:ln>
      </dgm:spPr>
      <dgm:t>
        <a:bodyPr/>
        <a:lstStyle/>
        <a:p>
          <a:endParaRPr lang="en-GB" sz="2000" b="1" dirty="0">
            <a:latin typeface="Faricy New Rg" panose="020B0503000000020004" pitchFamily="34" charset="0"/>
          </a:endParaRPr>
        </a:p>
      </dgm:t>
    </dgm:pt>
    <dgm:pt modelId="{44027F18-9571-4830-B4F0-DFD028C8C9B3}" type="parTrans" cxnId="{B3BE3E3E-15AE-4ACB-8D01-D53A8A5F6079}">
      <dgm:prSet/>
      <dgm:spPr/>
      <dgm:t>
        <a:bodyPr/>
        <a:lstStyle/>
        <a:p>
          <a:endParaRPr lang="en-GB"/>
        </a:p>
      </dgm:t>
    </dgm:pt>
    <dgm:pt modelId="{C7759939-00D7-4BE0-ABC5-1817278B5ADD}" type="sibTrans" cxnId="{B3BE3E3E-15AE-4ACB-8D01-D53A8A5F6079}">
      <dgm:prSet/>
      <dgm:spPr/>
      <dgm:t>
        <a:bodyPr/>
        <a:lstStyle/>
        <a:p>
          <a:endParaRPr lang="en-GB"/>
        </a:p>
      </dgm:t>
    </dgm:pt>
    <dgm:pt modelId="{43B7BEB4-A497-4D87-A0B8-B830B4F428EC}">
      <dgm:prSet phldrT="[Text]" custT="1"/>
      <dgm:spPr>
        <a:solidFill>
          <a:srgbClr val="7B7992"/>
        </a:solidFill>
        <a:ln>
          <a:noFill/>
        </a:ln>
      </dgm:spPr>
      <dgm:t>
        <a:bodyPr/>
        <a:lstStyle/>
        <a:p>
          <a:endParaRPr lang="en-GB" sz="2000" b="1" dirty="0">
            <a:latin typeface="Faricy New Rg" panose="020B0503000000020004" pitchFamily="34" charset="0"/>
          </a:endParaRPr>
        </a:p>
      </dgm:t>
    </dgm:pt>
    <dgm:pt modelId="{C47128DE-B2A3-41F8-8382-C43DA51D534E}" type="parTrans" cxnId="{96288085-B700-42F4-AA48-46DE98824596}">
      <dgm:prSet/>
      <dgm:spPr/>
      <dgm:t>
        <a:bodyPr/>
        <a:lstStyle/>
        <a:p>
          <a:endParaRPr lang="en-GB"/>
        </a:p>
      </dgm:t>
    </dgm:pt>
    <dgm:pt modelId="{DC4DD65D-3FA1-4777-B8B4-0760ED0D6DE5}" type="sibTrans" cxnId="{96288085-B700-42F4-AA48-46DE98824596}">
      <dgm:prSet/>
      <dgm:spPr/>
      <dgm:t>
        <a:bodyPr/>
        <a:lstStyle/>
        <a:p>
          <a:endParaRPr lang="en-GB"/>
        </a:p>
      </dgm:t>
    </dgm:pt>
    <dgm:pt modelId="{75973C7B-90AE-4944-865F-8F1AA2FF3B25}" type="pres">
      <dgm:prSet presAssocID="{2C8BC998-BF1D-4746-B622-EBEDCD6EF487}" presName="cycleMatrixDiagram" presStyleCnt="0">
        <dgm:presLayoutVars>
          <dgm:chMax val="1"/>
          <dgm:dir/>
          <dgm:animLvl val="lvl"/>
          <dgm:resizeHandles val="exact"/>
        </dgm:presLayoutVars>
      </dgm:prSet>
      <dgm:spPr/>
    </dgm:pt>
    <dgm:pt modelId="{07CCD2DC-0D8A-4F48-BF23-F118B6202B22}" type="pres">
      <dgm:prSet presAssocID="{2C8BC998-BF1D-4746-B622-EBEDCD6EF487}" presName="children" presStyleCnt="0"/>
      <dgm:spPr/>
    </dgm:pt>
    <dgm:pt modelId="{EC98E170-DC0C-4C42-8ED5-B2C3E2727688}" type="pres">
      <dgm:prSet presAssocID="{2C8BC998-BF1D-4746-B622-EBEDCD6EF487}" presName="childPlaceholder" presStyleCnt="0"/>
      <dgm:spPr/>
    </dgm:pt>
    <dgm:pt modelId="{322AD3C0-31FA-4196-BC41-4149A2CC396E}" type="pres">
      <dgm:prSet presAssocID="{2C8BC998-BF1D-4746-B622-EBEDCD6EF487}" presName="circle" presStyleCnt="0"/>
      <dgm:spPr/>
    </dgm:pt>
    <dgm:pt modelId="{DC2C05CB-59FE-43DF-A842-A9FB0F28816E}" type="pres">
      <dgm:prSet presAssocID="{2C8BC998-BF1D-4746-B622-EBEDCD6EF487}" presName="quadrant1" presStyleLbl="node1" presStyleIdx="0" presStyleCnt="4">
        <dgm:presLayoutVars>
          <dgm:chMax val="1"/>
          <dgm:bulletEnabled val="1"/>
        </dgm:presLayoutVars>
      </dgm:prSet>
      <dgm:spPr/>
    </dgm:pt>
    <dgm:pt modelId="{43A0BE01-6E6F-4126-8F5F-9F07AA94121D}" type="pres">
      <dgm:prSet presAssocID="{2C8BC998-BF1D-4746-B622-EBEDCD6EF487}" presName="quadrant2" presStyleLbl="node1" presStyleIdx="1" presStyleCnt="4">
        <dgm:presLayoutVars>
          <dgm:chMax val="1"/>
          <dgm:bulletEnabled val="1"/>
        </dgm:presLayoutVars>
      </dgm:prSet>
      <dgm:spPr/>
    </dgm:pt>
    <dgm:pt modelId="{1B068EAE-CB31-4EF8-AB88-9B5FB7EED5FC}" type="pres">
      <dgm:prSet presAssocID="{2C8BC998-BF1D-4746-B622-EBEDCD6EF487}" presName="quadrant3" presStyleLbl="node1" presStyleIdx="2" presStyleCnt="4">
        <dgm:presLayoutVars>
          <dgm:chMax val="1"/>
          <dgm:bulletEnabled val="1"/>
        </dgm:presLayoutVars>
      </dgm:prSet>
      <dgm:spPr/>
    </dgm:pt>
    <dgm:pt modelId="{980940E8-AF04-4260-A066-6FEF2C8E0F8C}" type="pres">
      <dgm:prSet presAssocID="{2C8BC998-BF1D-4746-B622-EBEDCD6EF487}" presName="quadrant4" presStyleLbl="node1" presStyleIdx="3" presStyleCnt="4">
        <dgm:presLayoutVars>
          <dgm:chMax val="1"/>
          <dgm:bulletEnabled val="1"/>
        </dgm:presLayoutVars>
      </dgm:prSet>
      <dgm:spPr/>
    </dgm:pt>
    <dgm:pt modelId="{F215D1D8-C5ED-44BF-A8AA-F56B01DF899F}" type="pres">
      <dgm:prSet presAssocID="{2C8BC998-BF1D-4746-B622-EBEDCD6EF487}" presName="quadrantPlaceholder" presStyleCnt="0"/>
      <dgm:spPr/>
    </dgm:pt>
    <dgm:pt modelId="{59C6EB53-7931-48E0-8043-42E4C8B9E145}" type="pres">
      <dgm:prSet presAssocID="{2C8BC998-BF1D-4746-B622-EBEDCD6EF487}" presName="center1" presStyleLbl="fgShp" presStyleIdx="0" presStyleCnt="2" custLinFactNeighborX="0" custLinFactNeighborY="-1345"/>
      <dgm:spPr>
        <a:solidFill>
          <a:srgbClr val="323030"/>
        </a:solidFill>
        <a:ln>
          <a:noFill/>
        </a:ln>
      </dgm:spPr>
    </dgm:pt>
    <dgm:pt modelId="{0BF3B95F-5001-4EBB-B866-016B3D4401C0}" type="pres">
      <dgm:prSet presAssocID="{2C8BC998-BF1D-4746-B622-EBEDCD6EF487}" presName="center2" presStyleLbl="fgShp" presStyleIdx="1" presStyleCnt="2" custLinFactNeighborX="0" custLinFactNeighborY="-6924"/>
      <dgm:spPr>
        <a:solidFill>
          <a:srgbClr val="323030"/>
        </a:solidFill>
        <a:ln>
          <a:noFill/>
        </a:ln>
      </dgm:spPr>
    </dgm:pt>
  </dgm:ptLst>
  <dgm:cxnLst>
    <dgm:cxn modelId="{B3BE3E3E-15AE-4ACB-8D01-D53A8A5F6079}" srcId="{2C8BC998-BF1D-4746-B622-EBEDCD6EF487}" destId="{A71F1CBC-9BD6-4007-B690-BD45BFDDE2FE}" srcOrd="2" destOrd="0" parTransId="{44027F18-9571-4830-B4F0-DFD028C8C9B3}" sibTransId="{C7759939-00D7-4BE0-ABC5-1817278B5ADD}"/>
    <dgm:cxn modelId="{3B239D5B-BADA-4DC2-9D38-62103250096D}" type="presOf" srcId="{12878BE8-C786-4F62-9B2E-6552740934D1}" destId="{43A0BE01-6E6F-4126-8F5F-9F07AA94121D}" srcOrd="0" destOrd="0" presId="urn:microsoft.com/office/officeart/2005/8/layout/cycle4"/>
    <dgm:cxn modelId="{C2BBC344-852C-4609-9593-B5C4A534FDD9}" srcId="{2C8BC998-BF1D-4746-B622-EBEDCD6EF487}" destId="{12878BE8-C786-4F62-9B2E-6552740934D1}" srcOrd="1" destOrd="0" parTransId="{85F31139-B301-4473-93B1-21BA7CFE6435}" sibTransId="{E43B31AD-7B86-4930-BB90-940BE96FF54B}"/>
    <dgm:cxn modelId="{C3130C84-7408-4999-9FD8-B1030B76EF66}" type="presOf" srcId="{43B7BEB4-A497-4D87-A0B8-B830B4F428EC}" destId="{980940E8-AF04-4260-A066-6FEF2C8E0F8C}" srcOrd="0" destOrd="0" presId="urn:microsoft.com/office/officeart/2005/8/layout/cycle4"/>
    <dgm:cxn modelId="{96288085-B700-42F4-AA48-46DE98824596}" srcId="{2C8BC998-BF1D-4746-B622-EBEDCD6EF487}" destId="{43B7BEB4-A497-4D87-A0B8-B830B4F428EC}" srcOrd="3" destOrd="0" parTransId="{C47128DE-B2A3-41F8-8382-C43DA51D534E}" sibTransId="{DC4DD65D-3FA1-4777-B8B4-0760ED0D6DE5}"/>
    <dgm:cxn modelId="{07108688-930E-43AA-9AB3-61EB38E6EC5F}" type="presOf" srcId="{A71F1CBC-9BD6-4007-B690-BD45BFDDE2FE}" destId="{1B068EAE-CB31-4EF8-AB88-9B5FB7EED5FC}" srcOrd="0" destOrd="0" presId="urn:microsoft.com/office/officeart/2005/8/layout/cycle4"/>
    <dgm:cxn modelId="{893BC090-D4BD-4517-8457-232D3021A59C}" srcId="{2C8BC998-BF1D-4746-B622-EBEDCD6EF487}" destId="{095BE322-3A70-4433-B378-B3268AF9A8AA}" srcOrd="0" destOrd="0" parTransId="{B5FC46DA-4C0F-43BD-BF5F-B1F9B0A16BFD}" sibTransId="{11EA097E-F633-44C6-B0A2-232A5031096A}"/>
    <dgm:cxn modelId="{C8EA5AA6-FF07-4E7F-81D4-3FF67CC79C34}" type="presOf" srcId="{095BE322-3A70-4433-B378-B3268AF9A8AA}" destId="{DC2C05CB-59FE-43DF-A842-A9FB0F28816E}" srcOrd="0" destOrd="0" presId="urn:microsoft.com/office/officeart/2005/8/layout/cycle4"/>
    <dgm:cxn modelId="{1177AAEA-ABCB-464E-8A9D-32C449C6D299}" type="presOf" srcId="{2C8BC998-BF1D-4746-B622-EBEDCD6EF487}" destId="{75973C7B-90AE-4944-865F-8F1AA2FF3B25}" srcOrd="0" destOrd="0" presId="urn:microsoft.com/office/officeart/2005/8/layout/cycle4"/>
    <dgm:cxn modelId="{5ADAA6EC-A839-4EC7-BA27-92346F180667}" type="presParOf" srcId="{75973C7B-90AE-4944-865F-8F1AA2FF3B25}" destId="{07CCD2DC-0D8A-4F48-BF23-F118B6202B22}" srcOrd="0" destOrd="0" presId="urn:microsoft.com/office/officeart/2005/8/layout/cycle4"/>
    <dgm:cxn modelId="{142350DF-B731-40E5-B92C-386E645DDB49}" type="presParOf" srcId="{07CCD2DC-0D8A-4F48-BF23-F118B6202B22}" destId="{EC98E170-DC0C-4C42-8ED5-B2C3E2727688}" srcOrd="0" destOrd="0" presId="urn:microsoft.com/office/officeart/2005/8/layout/cycle4"/>
    <dgm:cxn modelId="{2CB32094-CB26-4F4A-9E29-48DBF814FC8B}" type="presParOf" srcId="{75973C7B-90AE-4944-865F-8F1AA2FF3B25}" destId="{322AD3C0-31FA-4196-BC41-4149A2CC396E}" srcOrd="1" destOrd="0" presId="urn:microsoft.com/office/officeart/2005/8/layout/cycle4"/>
    <dgm:cxn modelId="{F8029BBC-FA2B-49AF-B13A-93CF40D1F4EE}" type="presParOf" srcId="{322AD3C0-31FA-4196-BC41-4149A2CC396E}" destId="{DC2C05CB-59FE-43DF-A842-A9FB0F28816E}" srcOrd="0" destOrd="0" presId="urn:microsoft.com/office/officeart/2005/8/layout/cycle4"/>
    <dgm:cxn modelId="{BA57214D-25A1-44D0-AA93-F722E940DDFC}" type="presParOf" srcId="{322AD3C0-31FA-4196-BC41-4149A2CC396E}" destId="{43A0BE01-6E6F-4126-8F5F-9F07AA94121D}" srcOrd="1" destOrd="0" presId="urn:microsoft.com/office/officeart/2005/8/layout/cycle4"/>
    <dgm:cxn modelId="{87DCE9B8-B8CC-4E0F-BCF1-9C3A3EAB858D}" type="presParOf" srcId="{322AD3C0-31FA-4196-BC41-4149A2CC396E}" destId="{1B068EAE-CB31-4EF8-AB88-9B5FB7EED5FC}" srcOrd="2" destOrd="0" presId="urn:microsoft.com/office/officeart/2005/8/layout/cycle4"/>
    <dgm:cxn modelId="{0B3DC874-62FC-4BF5-9DC8-AFE4DB23C4D0}" type="presParOf" srcId="{322AD3C0-31FA-4196-BC41-4149A2CC396E}" destId="{980940E8-AF04-4260-A066-6FEF2C8E0F8C}" srcOrd="3" destOrd="0" presId="urn:microsoft.com/office/officeart/2005/8/layout/cycle4"/>
    <dgm:cxn modelId="{480D4F00-C169-45DE-87D8-E4D367365F4C}" type="presParOf" srcId="{322AD3C0-31FA-4196-BC41-4149A2CC396E}" destId="{F215D1D8-C5ED-44BF-A8AA-F56B01DF899F}" srcOrd="4" destOrd="0" presId="urn:microsoft.com/office/officeart/2005/8/layout/cycle4"/>
    <dgm:cxn modelId="{3BB35FA6-9922-4A19-9AA7-D5487111CA39}" type="presParOf" srcId="{75973C7B-90AE-4944-865F-8F1AA2FF3B25}" destId="{59C6EB53-7931-48E0-8043-42E4C8B9E145}" srcOrd="2" destOrd="0" presId="urn:microsoft.com/office/officeart/2005/8/layout/cycle4"/>
    <dgm:cxn modelId="{713C743A-8880-466C-B55F-8E2C2EE07970}" type="presParOf" srcId="{75973C7B-90AE-4944-865F-8F1AA2FF3B25}" destId="{0BF3B95F-5001-4EBB-B866-016B3D4401C0}" srcOrd="3" destOrd="0" presId="urn:microsoft.com/office/officeart/2005/8/layout/cycle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BC998-BF1D-4746-B622-EBEDCD6EF48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095BE322-3A70-4433-B378-B3268AF9A8AA}">
      <dgm:prSet phldrT="[Text]" custT="1"/>
      <dgm:spPr>
        <a:solidFill>
          <a:srgbClr val="A0BDC3"/>
        </a:solidFill>
        <a:ln>
          <a:noFill/>
        </a:ln>
      </dgm:spPr>
      <dgm:t>
        <a:bodyPr/>
        <a:lstStyle/>
        <a:p>
          <a:endParaRPr lang="en-GB" sz="2000" b="1" dirty="0">
            <a:latin typeface="Faricy New Rg" panose="020B0503000000020004" pitchFamily="34" charset="0"/>
          </a:endParaRPr>
        </a:p>
      </dgm:t>
    </dgm:pt>
    <dgm:pt modelId="{B5FC46DA-4C0F-43BD-BF5F-B1F9B0A16BFD}" type="parTrans" cxnId="{893BC090-D4BD-4517-8457-232D3021A59C}">
      <dgm:prSet/>
      <dgm:spPr/>
      <dgm:t>
        <a:bodyPr/>
        <a:lstStyle/>
        <a:p>
          <a:endParaRPr lang="en-GB"/>
        </a:p>
      </dgm:t>
    </dgm:pt>
    <dgm:pt modelId="{11EA097E-F633-44C6-B0A2-232A5031096A}" type="sibTrans" cxnId="{893BC090-D4BD-4517-8457-232D3021A59C}">
      <dgm:prSet/>
      <dgm:spPr/>
      <dgm:t>
        <a:bodyPr/>
        <a:lstStyle/>
        <a:p>
          <a:endParaRPr lang="en-GB"/>
        </a:p>
      </dgm:t>
    </dgm:pt>
    <dgm:pt modelId="{12878BE8-C786-4F62-9B2E-6552740934D1}">
      <dgm:prSet phldrT="[Text]" custT="1"/>
      <dgm:spPr>
        <a:solidFill>
          <a:srgbClr val="ECA8B7"/>
        </a:solidFill>
        <a:ln>
          <a:noFill/>
        </a:ln>
      </dgm:spPr>
      <dgm:t>
        <a:bodyPr/>
        <a:lstStyle/>
        <a:p>
          <a:endParaRPr lang="en-GB" sz="2000" b="1" dirty="0">
            <a:latin typeface="Faricy New Rg" panose="020B0503000000020004" pitchFamily="34" charset="0"/>
          </a:endParaRPr>
        </a:p>
      </dgm:t>
    </dgm:pt>
    <dgm:pt modelId="{85F31139-B301-4473-93B1-21BA7CFE6435}" type="parTrans" cxnId="{C2BBC344-852C-4609-9593-B5C4A534FDD9}">
      <dgm:prSet/>
      <dgm:spPr/>
      <dgm:t>
        <a:bodyPr/>
        <a:lstStyle/>
        <a:p>
          <a:endParaRPr lang="en-GB"/>
        </a:p>
      </dgm:t>
    </dgm:pt>
    <dgm:pt modelId="{E43B31AD-7B86-4930-BB90-940BE96FF54B}" type="sibTrans" cxnId="{C2BBC344-852C-4609-9593-B5C4A534FDD9}">
      <dgm:prSet/>
      <dgm:spPr/>
      <dgm:t>
        <a:bodyPr/>
        <a:lstStyle/>
        <a:p>
          <a:endParaRPr lang="en-GB"/>
        </a:p>
      </dgm:t>
    </dgm:pt>
    <dgm:pt modelId="{A71F1CBC-9BD6-4007-B690-BD45BFDDE2FE}">
      <dgm:prSet phldrT="[Text]" custT="1"/>
      <dgm:spPr>
        <a:solidFill>
          <a:srgbClr val="0092A1"/>
        </a:solidFill>
        <a:ln>
          <a:noFill/>
        </a:ln>
      </dgm:spPr>
      <dgm:t>
        <a:bodyPr/>
        <a:lstStyle/>
        <a:p>
          <a:endParaRPr lang="en-GB" sz="2000" b="1" dirty="0">
            <a:latin typeface="Faricy New Rg" panose="020B0503000000020004" pitchFamily="34" charset="0"/>
          </a:endParaRPr>
        </a:p>
      </dgm:t>
    </dgm:pt>
    <dgm:pt modelId="{44027F18-9571-4830-B4F0-DFD028C8C9B3}" type="parTrans" cxnId="{B3BE3E3E-15AE-4ACB-8D01-D53A8A5F6079}">
      <dgm:prSet/>
      <dgm:spPr/>
      <dgm:t>
        <a:bodyPr/>
        <a:lstStyle/>
        <a:p>
          <a:endParaRPr lang="en-GB"/>
        </a:p>
      </dgm:t>
    </dgm:pt>
    <dgm:pt modelId="{C7759939-00D7-4BE0-ABC5-1817278B5ADD}" type="sibTrans" cxnId="{B3BE3E3E-15AE-4ACB-8D01-D53A8A5F6079}">
      <dgm:prSet/>
      <dgm:spPr/>
      <dgm:t>
        <a:bodyPr/>
        <a:lstStyle/>
        <a:p>
          <a:endParaRPr lang="en-GB"/>
        </a:p>
      </dgm:t>
    </dgm:pt>
    <dgm:pt modelId="{43B7BEB4-A497-4D87-A0B8-B830B4F428EC}">
      <dgm:prSet phldrT="[Text]" custT="1"/>
      <dgm:spPr>
        <a:solidFill>
          <a:srgbClr val="7B7992"/>
        </a:solidFill>
        <a:ln>
          <a:noFill/>
        </a:ln>
      </dgm:spPr>
      <dgm:t>
        <a:bodyPr/>
        <a:lstStyle/>
        <a:p>
          <a:endParaRPr lang="en-GB" sz="2000" b="1" dirty="0">
            <a:latin typeface="Faricy New Rg" panose="020B0503000000020004" pitchFamily="34" charset="0"/>
          </a:endParaRPr>
        </a:p>
      </dgm:t>
    </dgm:pt>
    <dgm:pt modelId="{C47128DE-B2A3-41F8-8382-C43DA51D534E}" type="parTrans" cxnId="{96288085-B700-42F4-AA48-46DE98824596}">
      <dgm:prSet/>
      <dgm:spPr/>
      <dgm:t>
        <a:bodyPr/>
        <a:lstStyle/>
        <a:p>
          <a:endParaRPr lang="en-GB"/>
        </a:p>
      </dgm:t>
    </dgm:pt>
    <dgm:pt modelId="{DC4DD65D-3FA1-4777-B8B4-0760ED0D6DE5}" type="sibTrans" cxnId="{96288085-B700-42F4-AA48-46DE98824596}">
      <dgm:prSet/>
      <dgm:spPr/>
      <dgm:t>
        <a:bodyPr/>
        <a:lstStyle/>
        <a:p>
          <a:endParaRPr lang="en-GB"/>
        </a:p>
      </dgm:t>
    </dgm:pt>
    <dgm:pt modelId="{75973C7B-90AE-4944-865F-8F1AA2FF3B25}" type="pres">
      <dgm:prSet presAssocID="{2C8BC998-BF1D-4746-B622-EBEDCD6EF487}" presName="cycleMatrixDiagram" presStyleCnt="0">
        <dgm:presLayoutVars>
          <dgm:chMax val="1"/>
          <dgm:dir/>
          <dgm:animLvl val="lvl"/>
          <dgm:resizeHandles val="exact"/>
        </dgm:presLayoutVars>
      </dgm:prSet>
      <dgm:spPr/>
    </dgm:pt>
    <dgm:pt modelId="{07CCD2DC-0D8A-4F48-BF23-F118B6202B22}" type="pres">
      <dgm:prSet presAssocID="{2C8BC998-BF1D-4746-B622-EBEDCD6EF487}" presName="children" presStyleCnt="0"/>
      <dgm:spPr/>
    </dgm:pt>
    <dgm:pt modelId="{EC98E170-DC0C-4C42-8ED5-B2C3E2727688}" type="pres">
      <dgm:prSet presAssocID="{2C8BC998-BF1D-4746-B622-EBEDCD6EF487}" presName="childPlaceholder" presStyleCnt="0"/>
      <dgm:spPr/>
    </dgm:pt>
    <dgm:pt modelId="{322AD3C0-31FA-4196-BC41-4149A2CC396E}" type="pres">
      <dgm:prSet presAssocID="{2C8BC998-BF1D-4746-B622-EBEDCD6EF487}" presName="circle" presStyleCnt="0"/>
      <dgm:spPr/>
    </dgm:pt>
    <dgm:pt modelId="{DC2C05CB-59FE-43DF-A842-A9FB0F28816E}" type="pres">
      <dgm:prSet presAssocID="{2C8BC998-BF1D-4746-B622-EBEDCD6EF487}" presName="quadrant1" presStyleLbl="node1" presStyleIdx="0" presStyleCnt="4">
        <dgm:presLayoutVars>
          <dgm:chMax val="1"/>
          <dgm:bulletEnabled val="1"/>
        </dgm:presLayoutVars>
      </dgm:prSet>
      <dgm:spPr/>
    </dgm:pt>
    <dgm:pt modelId="{43A0BE01-6E6F-4126-8F5F-9F07AA94121D}" type="pres">
      <dgm:prSet presAssocID="{2C8BC998-BF1D-4746-B622-EBEDCD6EF487}" presName="quadrant2" presStyleLbl="node1" presStyleIdx="1" presStyleCnt="4">
        <dgm:presLayoutVars>
          <dgm:chMax val="1"/>
          <dgm:bulletEnabled val="1"/>
        </dgm:presLayoutVars>
      </dgm:prSet>
      <dgm:spPr/>
    </dgm:pt>
    <dgm:pt modelId="{1B068EAE-CB31-4EF8-AB88-9B5FB7EED5FC}" type="pres">
      <dgm:prSet presAssocID="{2C8BC998-BF1D-4746-B622-EBEDCD6EF487}" presName="quadrant3" presStyleLbl="node1" presStyleIdx="2" presStyleCnt="4">
        <dgm:presLayoutVars>
          <dgm:chMax val="1"/>
          <dgm:bulletEnabled val="1"/>
        </dgm:presLayoutVars>
      </dgm:prSet>
      <dgm:spPr/>
    </dgm:pt>
    <dgm:pt modelId="{980940E8-AF04-4260-A066-6FEF2C8E0F8C}" type="pres">
      <dgm:prSet presAssocID="{2C8BC998-BF1D-4746-B622-EBEDCD6EF487}" presName="quadrant4" presStyleLbl="node1" presStyleIdx="3" presStyleCnt="4">
        <dgm:presLayoutVars>
          <dgm:chMax val="1"/>
          <dgm:bulletEnabled val="1"/>
        </dgm:presLayoutVars>
      </dgm:prSet>
      <dgm:spPr/>
    </dgm:pt>
    <dgm:pt modelId="{F215D1D8-C5ED-44BF-A8AA-F56B01DF899F}" type="pres">
      <dgm:prSet presAssocID="{2C8BC998-BF1D-4746-B622-EBEDCD6EF487}" presName="quadrantPlaceholder" presStyleCnt="0"/>
      <dgm:spPr/>
    </dgm:pt>
    <dgm:pt modelId="{59C6EB53-7931-48E0-8043-42E4C8B9E145}" type="pres">
      <dgm:prSet presAssocID="{2C8BC998-BF1D-4746-B622-EBEDCD6EF487}" presName="center1" presStyleLbl="fgShp" presStyleIdx="0" presStyleCnt="2" custLinFactNeighborX="0" custLinFactNeighborY="-1345"/>
      <dgm:spPr>
        <a:solidFill>
          <a:srgbClr val="323030"/>
        </a:solidFill>
        <a:ln>
          <a:noFill/>
        </a:ln>
      </dgm:spPr>
    </dgm:pt>
    <dgm:pt modelId="{0BF3B95F-5001-4EBB-B866-016B3D4401C0}" type="pres">
      <dgm:prSet presAssocID="{2C8BC998-BF1D-4746-B622-EBEDCD6EF487}" presName="center2" presStyleLbl="fgShp" presStyleIdx="1" presStyleCnt="2" custLinFactNeighborX="0" custLinFactNeighborY="-6924"/>
      <dgm:spPr>
        <a:solidFill>
          <a:srgbClr val="323030"/>
        </a:solidFill>
        <a:ln>
          <a:noFill/>
        </a:ln>
      </dgm:spPr>
    </dgm:pt>
  </dgm:ptLst>
  <dgm:cxnLst>
    <dgm:cxn modelId="{B3BE3E3E-15AE-4ACB-8D01-D53A8A5F6079}" srcId="{2C8BC998-BF1D-4746-B622-EBEDCD6EF487}" destId="{A71F1CBC-9BD6-4007-B690-BD45BFDDE2FE}" srcOrd="2" destOrd="0" parTransId="{44027F18-9571-4830-B4F0-DFD028C8C9B3}" sibTransId="{C7759939-00D7-4BE0-ABC5-1817278B5ADD}"/>
    <dgm:cxn modelId="{3B239D5B-BADA-4DC2-9D38-62103250096D}" type="presOf" srcId="{12878BE8-C786-4F62-9B2E-6552740934D1}" destId="{43A0BE01-6E6F-4126-8F5F-9F07AA94121D}" srcOrd="0" destOrd="0" presId="urn:microsoft.com/office/officeart/2005/8/layout/cycle4"/>
    <dgm:cxn modelId="{C2BBC344-852C-4609-9593-B5C4A534FDD9}" srcId="{2C8BC998-BF1D-4746-B622-EBEDCD6EF487}" destId="{12878BE8-C786-4F62-9B2E-6552740934D1}" srcOrd="1" destOrd="0" parTransId="{85F31139-B301-4473-93B1-21BA7CFE6435}" sibTransId="{E43B31AD-7B86-4930-BB90-940BE96FF54B}"/>
    <dgm:cxn modelId="{C3130C84-7408-4999-9FD8-B1030B76EF66}" type="presOf" srcId="{43B7BEB4-A497-4D87-A0B8-B830B4F428EC}" destId="{980940E8-AF04-4260-A066-6FEF2C8E0F8C}" srcOrd="0" destOrd="0" presId="urn:microsoft.com/office/officeart/2005/8/layout/cycle4"/>
    <dgm:cxn modelId="{96288085-B700-42F4-AA48-46DE98824596}" srcId="{2C8BC998-BF1D-4746-B622-EBEDCD6EF487}" destId="{43B7BEB4-A497-4D87-A0B8-B830B4F428EC}" srcOrd="3" destOrd="0" parTransId="{C47128DE-B2A3-41F8-8382-C43DA51D534E}" sibTransId="{DC4DD65D-3FA1-4777-B8B4-0760ED0D6DE5}"/>
    <dgm:cxn modelId="{07108688-930E-43AA-9AB3-61EB38E6EC5F}" type="presOf" srcId="{A71F1CBC-9BD6-4007-B690-BD45BFDDE2FE}" destId="{1B068EAE-CB31-4EF8-AB88-9B5FB7EED5FC}" srcOrd="0" destOrd="0" presId="urn:microsoft.com/office/officeart/2005/8/layout/cycle4"/>
    <dgm:cxn modelId="{893BC090-D4BD-4517-8457-232D3021A59C}" srcId="{2C8BC998-BF1D-4746-B622-EBEDCD6EF487}" destId="{095BE322-3A70-4433-B378-B3268AF9A8AA}" srcOrd="0" destOrd="0" parTransId="{B5FC46DA-4C0F-43BD-BF5F-B1F9B0A16BFD}" sibTransId="{11EA097E-F633-44C6-B0A2-232A5031096A}"/>
    <dgm:cxn modelId="{C8EA5AA6-FF07-4E7F-81D4-3FF67CC79C34}" type="presOf" srcId="{095BE322-3A70-4433-B378-B3268AF9A8AA}" destId="{DC2C05CB-59FE-43DF-A842-A9FB0F28816E}" srcOrd="0" destOrd="0" presId="urn:microsoft.com/office/officeart/2005/8/layout/cycle4"/>
    <dgm:cxn modelId="{1177AAEA-ABCB-464E-8A9D-32C449C6D299}" type="presOf" srcId="{2C8BC998-BF1D-4746-B622-EBEDCD6EF487}" destId="{75973C7B-90AE-4944-865F-8F1AA2FF3B25}" srcOrd="0" destOrd="0" presId="urn:microsoft.com/office/officeart/2005/8/layout/cycle4"/>
    <dgm:cxn modelId="{5ADAA6EC-A839-4EC7-BA27-92346F180667}" type="presParOf" srcId="{75973C7B-90AE-4944-865F-8F1AA2FF3B25}" destId="{07CCD2DC-0D8A-4F48-BF23-F118B6202B22}" srcOrd="0" destOrd="0" presId="urn:microsoft.com/office/officeart/2005/8/layout/cycle4"/>
    <dgm:cxn modelId="{142350DF-B731-40E5-B92C-386E645DDB49}" type="presParOf" srcId="{07CCD2DC-0D8A-4F48-BF23-F118B6202B22}" destId="{EC98E170-DC0C-4C42-8ED5-B2C3E2727688}" srcOrd="0" destOrd="0" presId="urn:microsoft.com/office/officeart/2005/8/layout/cycle4"/>
    <dgm:cxn modelId="{2CB32094-CB26-4F4A-9E29-48DBF814FC8B}" type="presParOf" srcId="{75973C7B-90AE-4944-865F-8F1AA2FF3B25}" destId="{322AD3C0-31FA-4196-BC41-4149A2CC396E}" srcOrd="1" destOrd="0" presId="urn:microsoft.com/office/officeart/2005/8/layout/cycle4"/>
    <dgm:cxn modelId="{F8029BBC-FA2B-49AF-B13A-93CF40D1F4EE}" type="presParOf" srcId="{322AD3C0-31FA-4196-BC41-4149A2CC396E}" destId="{DC2C05CB-59FE-43DF-A842-A9FB0F28816E}" srcOrd="0" destOrd="0" presId="urn:microsoft.com/office/officeart/2005/8/layout/cycle4"/>
    <dgm:cxn modelId="{BA57214D-25A1-44D0-AA93-F722E940DDFC}" type="presParOf" srcId="{322AD3C0-31FA-4196-BC41-4149A2CC396E}" destId="{43A0BE01-6E6F-4126-8F5F-9F07AA94121D}" srcOrd="1" destOrd="0" presId="urn:microsoft.com/office/officeart/2005/8/layout/cycle4"/>
    <dgm:cxn modelId="{87DCE9B8-B8CC-4E0F-BCF1-9C3A3EAB858D}" type="presParOf" srcId="{322AD3C0-31FA-4196-BC41-4149A2CC396E}" destId="{1B068EAE-CB31-4EF8-AB88-9B5FB7EED5FC}" srcOrd="2" destOrd="0" presId="urn:microsoft.com/office/officeart/2005/8/layout/cycle4"/>
    <dgm:cxn modelId="{0B3DC874-62FC-4BF5-9DC8-AFE4DB23C4D0}" type="presParOf" srcId="{322AD3C0-31FA-4196-BC41-4149A2CC396E}" destId="{980940E8-AF04-4260-A066-6FEF2C8E0F8C}" srcOrd="3" destOrd="0" presId="urn:microsoft.com/office/officeart/2005/8/layout/cycle4"/>
    <dgm:cxn modelId="{480D4F00-C169-45DE-87D8-E4D367365F4C}" type="presParOf" srcId="{322AD3C0-31FA-4196-BC41-4149A2CC396E}" destId="{F215D1D8-C5ED-44BF-A8AA-F56B01DF899F}" srcOrd="4" destOrd="0" presId="urn:microsoft.com/office/officeart/2005/8/layout/cycle4"/>
    <dgm:cxn modelId="{3BB35FA6-9922-4A19-9AA7-D5487111CA39}" type="presParOf" srcId="{75973C7B-90AE-4944-865F-8F1AA2FF3B25}" destId="{59C6EB53-7931-48E0-8043-42E4C8B9E145}" srcOrd="2" destOrd="0" presId="urn:microsoft.com/office/officeart/2005/8/layout/cycle4"/>
    <dgm:cxn modelId="{713C743A-8880-466C-B55F-8E2C2EE07970}" type="presParOf" srcId="{75973C7B-90AE-4944-865F-8F1AA2FF3B25}" destId="{0BF3B95F-5001-4EBB-B866-016B3D4401C0}" srcOrd="3" destOrd="0" presId="urn:microsoft.com/office/officeart/2005/8/layout/cycle4"/>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C05CB-59FE-43DF-A842-A9FB0F28816E}">
      <dsp:nvSpPr>
        <dsp:cNvPr id="0" name=""/>
        <dsp:cNvSpPr/>
      </dsp:nvSpPr>
      <dsp:spPr>
        <a:xfrm>
          <a:off x="1833732" y="241811"/>
          <a:ext cx="1836917" cy="1836917"/>
        </a:xfrm>
        <a:prstGeom prst="pieWedge">
          <a:avLst/>
        </a:prstGeom>
        <a:solidFill>
          <a:srgbClr val="A0BDC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a:off x="2371753" y="779832"/>
        <a:ext cx="1298896" cy="1298896"/>
      </dsp:txXfrm>
    </dsp:sp>
    <dsp:sp modelId="{43A0BE01-6E6F-4126-8F5F-9F07AA94121D}">
      <dsp:nvSpPr>
        <dsp:cNvPr id="0" name=""/>
        <dsp:cNvSpPr/>
      </dsp:nvSpPr>
      <dsp:spPr>
        <a:xfrm rot="5400000">
          <a:off x="3755495" y="241811"/>
          <a:ext cx="1836917" cy="1836917"/>
        </a:xfrm>
        <a:prstGeom prst="pieWedge">
          <a:avLst/>
        </a:prstGeom>
        <a:solidFill>
          <a:srgbClr val="ECA8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rot="-5400000">
        <a:off x="3755495" y="779832"/>
        <a:ext cx="1298896" cy="1298896"/>
      </dsp:txXfrm>
    </dsp:sp>
    <dsp:sp modelId="{1B068EAE-CB31-4EF8-AB88-9B5FB7EED5FC}">
      <dsp:nvSpPr>
        <dsp:cNvPr id="0" name=""/>
        <dsp:cNvSpPr/>
      </dsp:nvSpPr>
      <dsp:spPr>
        <a:xfrm rot="10800000">
          <a:off x="3755495" y="2163574"/>
          <a:ext cx="1836917" cy="1836917"/>
        </a:xfrm>
        <a:prstGeom prst="pieWedge">
          <a:avLst/>
        </a:prstGeom>
        <a:solidFill>
          <a:srgbClr val="0092A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rot="10800000">
        <a:off x="3755495" y="2163574"/>
        <a:ext cx="1298896" cy="1298896"/>
      </dsp:txXfrm>
    </dsp:sp>
    <dsp:sp modelId="{980940E8-AF04-4260-A066-6FEF2C8E0F8C}">
      <dsp:nvSpPr>
        <dsp:cNvPr id="0" name=""/>
        <dsp:cNvSpPr/>
      </dsp:nvSpPr>
      <dsp:spPr>
        <a:xfrm rot="16200000">
          <a:off x="1833732" y="2163574"/>
          <a:ext cx="1836917" cy="1836917"/>
        </a:xfrm>
        <a:prstGeom prst="pieWedge">
          <a:avLst/>
        </a:prstGeom>
        <a:solidFill>
          <a:srgbClr val="7B799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rot="5400000">
        <a:off x="2371753" y="2163574"/>
        <a:ext cx="1298896" cy="1298896"/>
      </dsp:txXfrm>
    </dsp:sp>
    <dsp:sp modelId="{59C6EB53-7931-48E0-8043-42E4C8B9E145}">
      <dsp:nvSpPr>
        <dsp:cNvPr id="0" name=""/>
        <dsp:cNvSpPr/>
      </dsp:nvSpPr>
      <dsp:spPr>
        <a:xfrm>
          <a:off x="3395960" y="1731926"/>
          <a:ext cx="634224" cy="551499"/>
        </a:xfrm>
        <a:prstGeom prst="circularArrow">
          <a:avLst/>
        </a:prstGeom>
        <a:solidFill>
          <a:srgbClr val="32303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F3B95F-5001-4EBB-B866-016B3D4401C0}">
      <dsp:nvSpPr>
        <dsp:cNvPr id="0" name=""/>
        <dsp:cNvSpPr/>
      </dsp:nvSpPr>
      <dsp:spPr>
        <a:xfrm rot="10800000">
          <a:off x="3395960" y="1913273"/>
          <a:ext cx="634224" cy="551499"/>
        </a:xfrm>
        <a:prstGeom prst="circularArrow">
          <a:avLst/>
        </a:prstGeom>
        <a:solidFill>
          <a:srgbClr val="32303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C05CB-59FE-43DF-A842-A9FB0F28816E}">
      <dsp:nvSpPr>
        <dsp:cNvPr id="0" name=""/>
        <dsp:cNvSpPr/>
      </dsp:nvSpPr>
      <dsp:spPr>
        <a:xfrm>
          <a:off x="1833732" y="241811"/>
          <a:ext cx="1836917" cy="1836917"/>
        </a:xfrm>
        <a:prstGeom prst="pieWedge">
          <a:avLst/>
        </a:prstGeom>
        <a:solidFill>
          <a:srgbClr val="A0BDC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a:off x="2371753" y="779832"/>
        <a:ext cx="1298896" cy="1298896"/>
      </dsp:txXfrm>
    </dsp:sp>
    <dsp:sp modelId="{43A0BE01-6E6F-4126-8F5F-9F07AA94121D}">
      <dsp:nvSpPr>
        <dsp:cNvPr id="0" name=""/>
        <dsp:cNvSpPr/>
      </dsp:nvSpPr>
      <dsp:spPr>
        <a:xfrm rot="5400000">
          <a:off x="3755495" y="241811"/>
          <a:ext cx="1836917" cy="1836917"/>
        </a:xfrm>
        <a:prstGeom prst="pieWedge">
          <a:avLst/>
        </a:prstGeom>
        <a:solidFill>
          <a:srgbClr val="ECA8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rot="-5400000">
        <a:off x="3755495" y="779832"/>
        <a:ext cx="1298896" cy="1298896"/>
      </dsp:txXfrm>
    </dsp:sp>
    <dsp:sp modelId="{1B068EAE-CB31-4EF8-AB88-9B5FB7EED5FC}">
      <dsp:nvSpPr>
        <dsp:cNvPr id="0" name=""/>
        <dsp:cNvSpPr/>
      </dsp:nvSpPr>
      <dsp:spPr>
        <a:xfrm rot="10800000">
          <a:off x="3755495" y="2163574"/>
          <a:ext cx="1836917" cy="1836917"/>
        </a:xfrm>
        <a:prstGeom prst="pieWedge">
          <a:avLst/>
        </a:prstGeom>
        <a:solidFill>
          <a:srgbClr val="0092A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rot="10800000">
        <a:off x="3755495" y="2163574"/>
        <a:ext cx="1298896" cy="1298896"/>
      </dsp:txXfrm>
    </dsp:sp>
    <dsp:sp modelId="{980940E8-AF04-4260-A066-6FEF2C8E0F8C}">
      <dsp:nvSpPr>
        <dsp:cNvPr id="0" name=""/>
        <dsp:cNvSpPr/>
      </dsp:nvSpPr>
      <dsp:spPr>
        <a:xfrm rot="16200000">
          <a:off x="1833732" y="2163574"/>
          <a:ext cx="1836917" cy="1836917"/>
        </a:xfrm>
        <a:prstGeom prst="pieWedge">
          <a:avLst/>
        </a:prstGeom>
        <a:solidFill>
          <a:srgbClr val="7B799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Faricy New Rg" panose="020B0503000000020004" pitchFamily="34" charset="0"/>
          </a:endParaRPr>
        </a:p>
      </dsp:txBody>
      <dsp:txXfrm rot="5400000">
        <a:off x="2371753" y="2163574"/>
        <a:ext cx="1298896" cy="1298896"/>
      </dsp:txXfrm>
    </dsp:sp>
    <dsp:sp modelId="{59C6EB53-7931-48E0-8043-42E4C8B9E145}">
      <dsp:nvSpPr>
        <dsp:cNvPr id="0" name=""/>
        <dsp:cNvSpPr/>
      </dsp:nvSpPr>
      <dsp:spPr>
        <a:xfrm>
          <a:off x="3395960" y="1731926"/>
          <a:ext cx="634224" cy="551499"/>
        </a:xfrm>
        <a:prstGeom prst="circularArrow">
          <a:avLst/>
        </a:prstGeom>
        <a:solidFill>
          <a:srgbClr val="32303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F3B95F-5001-4EBB-B866-016B3D4401C0}">
      <dsp:nvSpPr>
        <dsp:cNvPr id="0" name=""/>
        <dsp:cNvSpPr/>
      </dsp:nvSpPr>
      <dsp:spPr>
        <a:xfrm rot="10800000">
          <a:off x="3395960" y="1913273"/>
          <a:ext cx="634224" cy="551499"/>
        </a:xfrm>
        <a:prstGeom prst="circularArrow">
          <a:avLst/>
        </a:prstGeom>
        <a:solidFill>
          <a:srgbClr val="32303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FC739-7A8F-490A-95A6-C423B0663555}"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CCB48-3CAC-4954-A76C-0563F0B7B03E}" type="slidenum">
              <a:rPr lang="en-GB" smtClean="0"/>
              <a:t>‹#›</a:t>
            </a:fld>
            <a:endParaRPr lang="en-GB"/>
          </a:p>
        </p:txBody>
      </p:sp>
    </p:spTree>
    <p:extLst>
      <p:ext uri="{BB962C8B-B14F-4D97-AF65-F5344CB8AC3E}">
        <p14:creationId xmlns:p14="http://schemas.microsoft.com/office/powerpoint/2010/main" val="177276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Management Board &amp; ACW Report #1 - 2019/20</a:t>
            </a:r>
          </a:p>
        </p:txBody>
      </p:sp>
      <p:sp>
        <p:nvSpPr>
          <p:cNvPr id="5" name="Slide Number Placeholder 4"/>
          <p:cNvSpPr>
            <a:spLocks noGrp="1"/>
          </p:cNvSpPr>
          <p:nvPr>
            <p:ph type="sldNum" sz="quarter" idx="5"/>
          </p:nvPr>
        </p:nvSpPr>
        <p:spPr/>
        <p:txBody>
          <a:bodyPr/>
          <a:lstStyle/>
          <a:p>
            <a:fld id="{325F3A4B-9E16-49DF-BA1F-6396B01B9B3E}" type="slidenum">
              <a:rPr lang="en-GB" smtClean="0"/>
              <a:t>1</a:t>
            </a:fld>
            <a:endParaRPr lang="en-GB"/>
          </a:p>
        </p:txBody>
      </p:sp>
    </p:spTree>
    <p:extLst>
      <p:ext uri="{BB962C8B-B14F-4D97-AF65-F5344CB8AC3E}">
        <p14:creationId xmlns:p14="http://schemas.microsoft.com/office/powerpoint/2010/main" val="38786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Management Board &amp; ACW Report #1 - 2019/20</a:t>
            </a:r>
          </a:p>
        </p:txBody>
      </p:sp>
      <p:sp>
        <p:nvSpPr>
          <p:cNvPr id="5" name="Slide Number Placeholder 4"/>
          <p:cNvSpPr>
            <a:spLocks noGrp="1"/>
          </p:cNvSpPr>
          <p:nvPr>
            <p:ph type="sldNum" sz="quarter" idx="5"/>
          </p:nvPr>
        </p:nvSpPr>
        <p:spPr/>
        <p:txBody>
          <a:bodyPr/>
          <a:lstStyle/>
          <a:p>
            <a:fld id="{325F3A4B-9E16-49DF-BA1F-6396B01B9B3E}" type="slidenum">
              <a:rPr lang="en-GB" smtClean="0"/>
              <a:t>2</a:t>
            </a:fld>
            <a:endParaRPr lang="en-GB"/>
          </a:p>
        </p:txBody>
      </p:sp>
    </p:spTree>
    <p:extLst>
      <p:ext uri="{BB962C8B-B14F-4D97-AF65-F5344CB8AC3E}">
        <p14:creationId xmlns:p14="http://schemas.microsoft.com/office/powerpoint/2010/main" val="38786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B600-BBB9-4EC6-B511-F8FAA6EF5A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054FE-63D0-4627-9E28-C0AB614BA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39E9B0-1A03-4A3F-A64E-D929ADD0F1B4}"/>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5" name="Footer Placeholder 4">
            <a:extLst>
              <a:ext uri="{FF2B5EF4-FFF2-40B4-BE49-F238E27FC236}">
                <a16:creationId xmlns:a16="http://schemas.microsoft.com/office/drawing/2014/main" id="{F52354F2-19EF-4529-9238-BEDE7CD7E8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D2A81-C040-41CD-8EAC-8695CEEC5AE9}"/>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319444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1FB5-B943-4990-92C0-C3BBE03D6A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675093-3D01-40FB-BFB7-3E83134C3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92041-F279-49CC-9CF6-7C7B573AC400}"/>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5" name="Footer Placeholder 4">
            <a:extLst>
              <a:ext uri="{FF2B5EF4-FFF2-40B4-BE49-F238E27FC236}">
                <a16:creationId xmlns:a16="http://schemas.microsoft.com/office/drawing/2014/main" id="{51842A22-FF38-4B31-997E-B9545E18B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139E2-A859-4B8B-9BF0-78E8594BBC51}"/>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339142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EBDA5-B631-475C-9804-3B010DFD2A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821363-336D-4461-BAA8-8288E4E2D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DCC368-3561-4031-8B1E-4D734D50D29F}"/>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5" name="Footer Placeholder 4">
            <a:extLst>
              <a:ext uri="{FF2B5EF4-FFF2-40B4-BE49-F238E27FC236}">
                <a16:creationId xmlns:a16="http://schemas.microsoft.com/office/drawing/2014/main" id="{10868DF8-3510-40A3-9BD8-4CF585819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B5F7DE-8DEE-4880-83C2-EE924C2A162C}"/>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298528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02A0-F7FF-43C0-979A-37D70A6D4D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AEA05D-ED8D-45CB-9C71-BD25EFC200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7DC3C8-517D-48F8-A673-513D6B94F517}"/>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5" name="Footer Placeholder 4">
            <a:extLst>
              <a:ext uri="{FF2B5EF4-FFF2-40B4-BE49-F238E27FC236}">
                <a16:creationId xmlns:a16="http://schemas.microsoft.com/office/drawing/2014/main" id="{E9CE4B67-1874-4A05-8628-7A829E05B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E2255-7867-4762-971C-763DC7548AB9}"/>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256321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BBBA-C37B-4E61-9940-5FC9E108B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DCE266-D105-4D05-8D1C-AD4FCC686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76CFE9-47D4-4E3D-88DE-EF0B0C83D550}"/>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5" name="Footer Placeholder 4">
            <a:extLst>
              <a:ext uri="{FF2B5EF4-FFF2-40B4-BE49-F238E27FC236}">
                <a16:creationId xmlns:a16="http://schemas.microsoft.com/office/drawing/2014/main" id="{2F1BF4A6-66EE-4472-9018-69CBB6325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E12A2D-2787-400D-8F89-A4AB6B8F5382}"/>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104287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8BC5-5960-452C-92EA-EB83BD722E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620B3D-1B77-463C-BCAA-FCC392F7E1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52551A-8A76-4A29-97CE-D75CC40A4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88A064-B6D8-45C0-982B-D63E394694CF}"/>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6" name="Footer Placeholder 5">
            <a:extLst>
              <a:ext uri="{FF2B5EF4-FFF2-40B4-BE49-F238E27FC236}">
                <a16:creationId xmlns:a16="http://schemas.microsoft.com/office/drawing/2014/main" id="{E13369D9-3E8B-44E1-9B88-4EA3DD79B1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E3F53-C6F2-4FA2-AC8A-EBF959C0861D}"/>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112834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B4A3-BB8B-4219-A5AF-5B57A2F5B9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6C76BF-4466-4AC5-A492-7B235408F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FA737-2469-4433-86C1-46DE4CF21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342FCE-3509-4BFA-8131-3268EF90B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B4D86-51D3-4BAF-A5F2-60E945E6E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3270E6-898E-47D5-9C30-EE8AE59C9F1E}"/>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8" name="Footer Placeholder 7">
            <a:extLst>
              <a:ext uri="{FF2B5EF4-FFF2-40B4-BE49-F238E27FC236}">
                <a16:creationId xmlns:a16="http://schemas.microsoft.com/office/drawing/2014/main" id="{82722D70-5B62-4A2C-AC92-EA8A8605E8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3F538B-5CE3-43A9-A3EE-03A571AE7543}"/>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27430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EEEE-79AD-4B98-8954-9F61476172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B0201D-37B0-4359-9786-67C84CA4E3BB}"/>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4" name="Footer Placeholder 3">
            <a:extLst>
              <a:ext uri="{FF2B5EF4-FFF2-40B4-BE49-F238E27FC236}">
                <a16:creationId xmlns:a16="http://schemas.microsoft.com/office/drawing/2014/main" id="{6A2C80BC-9C17-44E8-B0FE-16A2D92196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CDEF03-5AA8-4A3A-B73D-6DBD1F9AE40F}"/>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74676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7FE16-2B5C-4F57-B273-8A13BE8E95B7}"/>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3" name="Footer Placeholder 2">
            <a:extLst>
              <a:ext uri="{FF2B5EF4-FFF2-40B4-BE49-F238E27FC236}">
                <a16:creationId xmlns:a16="http://schemas.microsoft.com/office/drawing/2014/main" id="{CE18D1EA-1795-4859-A439-3F8952BABF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9B570F-01AD-4ED0-9040-420B5CE1A590}"/>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24719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AA6D-141B-4F53-846D-9936014D9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A12B00-6821-4627-9F0A-B80EF3648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6E2EAD-E2EB-4584-99F2-539F130B1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0D968-6C26-4C83-AA68-8921D78027F8}"/>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6" name="Footer Placeholder 5">
            <a:extLst>
              <a:ext uri="{FF2B5EF4-FFF2-40B4-BE49-F238E27FC236}">
                <a16:creationId xmlns:a16="http://schemas.microsoft.com/office/drawing/2014/main" id="{B32EC540-EAAB-41A8-B62A-9BF07BF75C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52B2C2-64CF-44B7-A506-BBD84A69045B}"/>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56012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D432-0F9E-4482-ADF1-145EEA595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A49131-D170-4E91-9E88-FC86190F4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C24C1E-F357-4A75-92E9-5A036342B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626DA-8178-49A8-BC93-4E77DC16374B}"/>
              </a:ext>
            </a:extLst>
          </p:cNvPr>
          <p:cNvSpPr>
            <a:spLocks noGrp="1"/>
          </p:cNvSpPr>
          <p:nvPr>
            <p:ph type="dt" sz="half" idx="10"/>
          </p:nvPr>
        </p:nvSpPr>
        <p:spPr/>
        <p:txBody>
          <a:bodyPr/>
          <a:lstStyle/>
          <a:p>
            <a:fld id="{B9BCFEE4-54B8-4242-BB48-F8C7DDFB1014}" type="datetimeFigureOut">
              <a:rPr lang="en-GB" smtClean="0"/>
              <a:t>26/04/2021</a:t>
            </a:fld>
            <a:endParaRPr lang="en-GB"/>
          </a:p>
        </p:txBody>
      </p:sp>
      <p:sp>
        <p:nvSpPr>
          <p:cNvPr id="6" name="Footer Placeholder 5">
            <a:extLst>
              <a:ext uri="{FF2B5EF4-FFF2-40B4-BE49-F238E27FC236}">
                <a16:creationId xmlns:a16="http://schemas.microsoft.com/office/drawing/2014/main" id="{2680A98D-8C71-43E7-BD07-D62E946A82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55BD0-BC46-4A69-B7DF-5F6A28B8E49F}"/>
              </a:ext>
            </a:extLst>
          </p:cNvPr>
          <p:cNvSpPr>
            <a:spLocks noGrp="1"/>
          </p:cNvSpPr>
          <p:nvPr>
            <p:ph type="sldNum" sz="quarter" idx="12"/>
          </p:nvPr>
        </p:nvSpPr>
        <p:spPr/>
        <p:txBody>
          <a:bodyPr/>
          <a:lstStyle/>
          <a:p>
            <a:fld id="{EDA9CC59-A0E0-4F07-9DF9-2DED59B1B04F}" type="slidenum">
              <a:rPr lang="en-GB" smtClean="0"/>
              <a:t>‹#›</a:t>
            </a:fld>
            <a:endParaRPr lang="en-GB"/>
          </a:p>
        </p:txBody>
      </p:sp>
    </p:spTree>
    <p:extLst>
      <p:ext uri="{BB962C8B-B14F-4D97-AF65-F5344CB8AC3E}">
        <p14:creationId xmlns:p14="http://schemas.microsoft.com/office/powerpoint/2010/main" val="45753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36A86-A6DC-4664-8F9C-678EF14D9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B5F016-156A-40DC-B950-2183D8A94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52D99A-D504-4CF1-AE4B-403C8DC5BC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CFEE4-54B8-4242-BB48-F8C7DDFB1014}" type="datetimeFigureOut">
              <a:rPr lang="en-GB" smtClean="0"/>
              <a:t>26/04/2021</a:t>
            </a:fld>
            <a:endParaRPr lang="en-GB"/>
          </a:p>
        </p:txBody>
      </p:sp>
      <p:sp>
        <p:nvSpPr>
          <p:cNvPr id="5" name="Footer Placeholder 4">
            <a:extLst>
              <a:ext uri="{FF2B5EF4-FFF2-40B4-BE49-F238E27FC236}">
                <a16:creationId xmlns:a16="http://schemas.microsoft.com/office/drawing/2014/main" id="{9858670A-5C5C-4CC5-9BB3-F0775C4D3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5EB7A4-FB0D-46E6-9735-2E5F70F43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9CC59-A0E0-4F07-9DF9-2DED59B1B04F}" type="slidenum">
              <a:rPr lang="en-GB" smtClean="0"/>
              <a:t>‹#›</a:t>
            </a:fld>
            <a:endParaRPr lang="en-GB"/>
          </a:p>
        </p:txBody>
      </p:sp>
    </p:spTree>
    <p:extLst>
      <p:ext uri="{BB962C8B-B14F-4D97-AF65-F5344CB8AC3E}">
        <p14:creationId xmlns:p14="http://schemas.microsoft.com/office/powerpoint/2010/main" val="72050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18" Type="http://schemas.openxmlformats.org/officeDocument/2006/relationships/image" Target="../media/image11.svg"/><Relationship Id="rId3" Type="http://schemas.openxmlformats.org/officeDocument/2006/relationships/image" Target="../media/image1.jpeg"/><Relationship Id="rId21" Type="http://schemas.openxmlformats.org/officeDocument/2006/relationships/image" Target="../media/image14.png"/><Relationship Id="rId7" Type="http://schemas.openxmlformats.org/officeDocument/2006/relationships/diagramColors" Target="../diagrams/colors1.xml"/><Relationship Id="rId12" Type="http://schemas.openxmlformats.org/officeDocument/2006/relationships/image" Target="../media/image5.sv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svg"/><Relationship Id="rId20" Type="http://schemas.openxmlformats.org/officeDocument/2006/relationships/image" Target="../media/image13.sv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5" Type="http://schemas.openxmlformats.org/officeDocument/2006/relationships/image" Target="../media/image8.png"/><Relationship Id="rId10" Type="http://schemas.openxmlformats.org/officeDocument/2006/relationships/image" Target="../media/image3.svg"/><Relationship Id="rId19"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image" Target="../media/image7.svg"/><Relationship Id="rId22"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Colors" Target="../diagrams/colors2.xml"/><Relationship Id="rId18" Type="http://schemas.openxmlformats.org/officeDocument/2006/relationships/image" Target="../media/image5.svg"/><Relationship Id="rId3" Type="http://schemas.openxmlformats.org/officeDocument/2006/relationships/image" Target="../media/image1.jpeg"/><Relationship Id="rId21" Type="http://schemas.openxmlformats.org/officeDocument/2006/relationships/image" Target="../media/image8.png"/><Relationship Id="rId7" Type="http://schemas.openxmlformats.org/officeDocument/2006/relationships/image" Target="../media/image13.svg"/><Relationship Id="rId12" Type="http://schemas.openxmlformats.org/officeDocument/2006/relationships/diagramQuickStyle" Target="../diagrams/quickStyle2.xml"/><Relationship Id="rId17" Type="http://schemas.openxmlformats.org/officeDocument/2006/relationships/image" Target="../media/image4.png"/><Relationship Id="rId2" Type="http://schemas.openxmlformats.org/officeDocument/2006/relationships/notesSlide" Target="../notesSlides/notesSlide2.xml"/><Relationship Id="rId16" Type="http://schemas.openxmlformats.org/officeDocument/2006/relationships/image" Target="../media/image3.svg"/><Relationship Id="rId20" Type="http://schemas.openxmlformats.org/officeDocument/2006/relationships/image" Target="../media/image7.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diagramLayout" Target="../diagrams/layout2.xml"/><Relationship Id="rId5" Type="http://schemas.openxmlformats.org/officeDocument/2006/relationships/image" Target="../media/image11.svg"/><Relationship Id="rId15" Type="http://schemas.openxmlformats.org/officeDocument/2006/relationships/image" Target="../media/image2.png"/><Relationship Id="rId10" Type="http://schemas.openxmlformats.org/officeDocument/2006/relationships/diagramData" Target="../diagrams/data2.xml"/><Relationship Id="rId19"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5.svg"/><Relationship Id="rId14" Type="http://schemas.microsoft.com/office/2007/relationships/diagramDrawing" Target="../diagrams/drawing2.xml"/><Relationship Id="rId22"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21FD47-3FD2-4044-A230-1B18CA892D75}"/>
              </a:ext>
            </a:extLst>
          </p:cNvPr>
          <p:cNvSpPr>
            <a:spLocks noGrp="1"/>
          </p:cNvSpPr>
          <p:nvPr>
            <p:ph type="sldNum" sz="quarter" idx="12"/>
          </p:nvPr>
        </p:nvSpPr>
        <p:spPr/>
        <p:txBody>
          <a:bodyPr/>
          <a:lstStyle/>
          <a:p>
            <a:fld id="{E57F4297-ED00-4231-833B-F4A3A949EC3B}" type="slidenum">
              <a:rPr lang="en-GB" smtClean="0"/>
              <a:t>1</a:t>
            </a:fld>
            <a:endParaRPr lang="en-GB" dirty="0"/>
          </a:p>
        </p:txBody>
      </p:sp>
      <p:pic>
        <p:nvPicPr>
          <p:cNvPr id="12" name="Picture 11" descr="A picture containing outdoor, grass, train, track&#10;&#10;Description automatically generated">
            <a:extLst>
              <a:ext uri="{FF2B5EF4-FFF2-40B4-BE49-F238E27FC236}">
                <a16:creationId xmlns:a16="http://schemas.microsoft.com/office/drawing/2014/main" id="{B285C322-4EC2-42D5-AB46-AFB588D45DE8}"/>
              </a:ext>
            </a:extLst>
          </p:cNvPr>
          <p:cNvPicPr>
            <a:picLocks noChangeAspect="1"/>
          </p:cNvPicPr>
          <p:nvPr/>
        </p:nvPicPr>
        <p:blipFill rotWithShape="1">
          <a:blip r:embed="rId3">
            <a:extLst>
              <a:ext uri="{28A0092B-C50C-407E-A947-70E740481C1C}">
                <a14:useLocalDpi xmlns:a14="http://schemas.microsoft.com/office/drawing/2010/main" val="0"/>
              </a:ext>
            </a:extLst>
          </a:blip>
          <a:srcRect l="28383" t="9113" b="18545"/>
          <a:stretch/>
        </p:blipFill>
        <p:spPr>
          <a:xfrm>
            <a:off x="7661013" y="-36884"/>
            <a:ext cx="4530987" cy="6894883"/>
          </a:xfrm>
          <a:prstGeom prst="rect">
            <a:avLst/>
          </a:prstGeom>
        </p:spPr>
      </p:pic>
      <p:cxnSp>
        <p:nvCxnSpPr>
          <p:cNvPr id="21" name="Straight Connector 20">
            <a:extLst>
              <a:ext uri="{FF2B5EF4-FFF2-40B4-BE49-F238E27FC236}">
                <a16:creationId xmlns:a16="http://schemas.microsoft.com/office/drawing/2014/main" id="{B9B0E8DB-4940-45D6-A3B9-342345400492}"/>
              </a:ext>
            </a:extLst>
          </p:cNvPr>
          <p:cNvCxnSpPr>
            <a:cxnSpLocks/>
          </p:cNvCxnSpPr>
          <p:nvPr/>
        </p:nvCxnSpPr>
        <p:spPr>
          <a:xfrm flipH="1">
            <a:off x="-3764280" y="3881768"/>
            <a:ext cx="17494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D10007-C8F4-4663-9756-4E1FE610A457}"/>
              </a:ext>
            </a:extLst>
          </p:cNvPr>
          <p:cNvCxnSpPr>
            <a:cxnSpLocks/>
          </p:cNvCxnSpPr>
          <p:nvPr/>
        </p:nvCxnSpPr>
        <p:spPr>
          <a:xfrm flipH="1">
            <a:off x="-2969907" y="3736032"/>
            <a:ext cx="17494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034801-D98D-4D2E-826C-1C50E2F6674F}"/>
              </a:ext>
            </a:extLst>
          </p:cNvPr>
          <p:cNvCxnSpPr>
            <a:cxnSpLocks/>
          </p:cNvCxnSpPr>
          <p:nvPr/>
        </p:nvCxnSpPr>
        <p:spPr>
          <a:xfrm flipH="1">
            <a:off x="7982586" y="1653636"/>
            <a:ext cx="407850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36B61CE-E666-49FE-AD53-B85E0A431674}"/>
              </a:ext>
            </a:extLst>
          </p:cNvPr>
          <p:cNvSpPr/>
          <p:nvPr/>
        </p:nvSpPr>
        <p:spPr>
          <a:xfrm>
            <a:off x="10322560" y="184814"/>
            <a:ext cx="1869440" cy="365125"/>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Faricy New Rg" panose="020B0503000000020004" pitchFamily="34" charset="0"/>
              </a:rPr>
              <a:t>Programme Breakdown</a:t>
            </a:r>
            <a:endParaRPr lang="en-GB" sz="1100" dirty="0">
              <a:solidFill>
                <a:schemeClr val="bg1"/>
              </a:solidFill>
              <a:latin typeface="Faricy New Rg" panose="020B0503000000020004" pitchFamily="34" charset="0"/>
            </a:endParaRPr>
          </a:p>
        </p:txBody>
      </p:sp>
      <p:sp>
        <p:nvSpPr>
          <p:cNvPr id="2" name="TextBox 1">
            <a:extLst>
              <a:ext uri="{FF2B5EF4-FFF2-40B4-BE49-F238E27FC236}">
                <a16:creationId xmlns:a16="http://schemas.microsoft.com/office/drawing/2014/main" id="{9E2BCA19-4018-4FAB-9D52-AFB0A5513CE5}"/>
              </a:ext>
            </a:extLst>
          </p:cNvPr>
          <p:cNvSpPr txBox="1"/>
          <p:nvPr/>
        </p:nvSpPr>
        <p:spPr>
          <a:xfrm>
            <a:off x="2428342" y="6545262"/>
            <a:ext cx="2233326" cy="215444"/>
          </a:xfrm>
          <a:prstGeom prst="rect">
            <a:avLst/>
          </a:prstGeom>
          <a:noFill/>
          <a:ln>
            <a:noFill/>
          </a:ln>
        </p:spPr>
        <p:txBody>
          <a:bodyPr wrap="square" rtlCol="0">
            <a:spAutoFit/>
          </a:bodyPr>
          <a:lstStyle/>
          <a:p>
            <a:pPr algn="ctr"/>
            <a:r>
              <a:rPr lang="en-GB" sz="800" dirty="0">
                <a:solidFill>
                  <a:schemeClr val="bg1"/>
                </a:solidFill>
                <a:latin typeface="Faricy New Rg" panose="020B0503000000020004" pitchFamily="34" charset="0"/>
              </a:rPr>
              <a:t>TN Course 2021</a:t>
            </a:r>
          </a:p>
        </p:txBody>
      </p:sp>
      <p:grpSp>
        <p:nvGrpSpPr>
          <p:cNvPr id="30" name="Group 29">
            <a:extLst>
              <a:ext uri="{FF2B5EF4-FFF2-40B4-BE49-F238E27FC236}">
                <a16:creationId xmlns:a16="http://schemas.microsoft.com/office/drawing/2014/main" id="{E8507DE6-BDED-4959-8122-481F785545B3}"/>
              </a:ext>
            </a:extLst>
          </p:cNvPr>
          <p:cNvGrpSpPr/>
          <p:nvPr/>
        </p:nvGrpSpPr>
        <p:grpSpPr>
          <a:xfrm>
            <a:off x="0" y="158636"/>
            <a:ext cx="5014693" cy="439490"/>
            <a:chOff x="-121058" y="450689"/>
            <a:chExt cx="7344523" cy="632388"/>
          </a:xfrm>
        </p:grpSpPr>
        <p:sp>
          <p:nvSpPr>
            <p:cNvPr id="31" name="Rectangle 30">
              <a:extLst>
                <a:ext uri="{FF2B5EF4-FFF2-40B4-BE49-F238E27FC236}">
                  <a16:creationId xmlns:a16="http://schemas.microsoft.com/office/drawing/2014/main" id="{42639FF1-D25C-4301-A9C5-440EE305CE2C}"/>
                </a:ext>
              </a:extLst>
            </p:cNvPr>
            <p:cNvSpPr/>
            <p:nvPr/>
          </p:nvSpPr>
          <p:spPr>
            <a:xfrm>
              <a:off x="-121058" y="450689"/>
              <a:ext cx="4053865" cy="632388"/>
            </a:xfrm>
            <a:prstGeom prst="rect">
              <a:avLst/>
            </a:prstGeom>
            <a:solidFill>
              <a:srgbClr val="A0B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32" name="TextBox 31">
              <a:extLst>
                <a:ext uri="{FF2B5EF4-FFF2-40B4-BE49-F238E27FC236}">
                  <a16:creationId xmlns:a16="http://schemas.microsoft.com/office/drawing/2014/main" id="{FDF81443-10D7-4042-9683-EC09EC4B5A1D}"/>
                </a:ext>
              </a:extLst>
            </p:cNvPr>
            <p:cNvSpPr txBox="1"/>
            <p:nvPr/>
          </p:nvSpPr>
          <p:spPr>
            <a:xfrm>
              <a:off x="311883" y="506035"/>
              <a:ext cx="6911582" cy="487150"/>
            </a:xfrm>
            <a:prstGeom prst="rect">
              <a:avLst/>
            </a:prstGeom>
            <a:noFill/>
          </p:spPr>
          <p:txBody>
            <a:bodyPr wrap="square" rtlCol="0">
              <a:spAutoFit/>
            </a:bodyPr>
            <a:lstStyle/>
            <a:p>
              <a:r>
                <a:rPr lang="en-GB" sz="1600" b="1" dirty="0">
                  <a:solidFill>
                    <a:schemeClr val="bg1"/>
                  </a:solidFill>
                  <a:latin typeface="Faricy New Rg" panose="020B0503000000020004" pitchFamily="34" charset="0"/>
                  <a:cs typeface="Typ 1451 LL Medium" panose="020B0604010101010104" pitchFamily="34" charset="0"/>
                </a:rPr>
                <a:t>Programme Overview </a:t>
              </a:r>
            </a:p>
          </p:txBody>
        </p:sp>
      </p:grpSp>
      <p:sp>
        <p:nvSpPr>
          <p:cNvPr id="46" name="TextBox 45">
            <a:extLst>
              <a:ext uri="{FF2B5EF4-FFF2-40B4-BE49-F238E27FC236}">
                <a16:creationId xmlns:a16="http://schemas.microsoft.com/office/drawing/2014/main" id="{91D08F92-6505-4B36-B035-E027778BC8DF}"/>
              </a:ext>
            </a:extLst>
          </p:cNvPr>
          <p:cNvSpPr txBox="1"/>
          <p:nvPr/>
        </p:nvSpPr>
        <p:spPr>
          <a:xfrm>
            <a:off x="7982586" y="983314"/>
            <a:ext cx="4002319" cy="584775"/>
          </a:xfrm>
          <a:prstGeom prst="rect">
            <a:avLst/>
          </a:prstGeom>
          <a:noFill/>
          <a:ln>
            <a:noFill/>
          </a:ln>
        </p:spPr>
        <p:txBody>
          <a:bodyPr wrap="square" rtlCol="0">
            <a:spAutoFit/>
          </a:bodyPr>
          <a:lstStyle/>
          <a:p>
            <a:pPr algn="ctr"/>
            <a:r>
              <a:rPr lang="en-GB" sz="1600" dirty="0">
                <a:solidFill>
                  <a:srgbClr val="323030"/>
                </a:solidFill>
                <a:latin typeface="Faricy New Rg" panose="020B0503000000020004" pitchFamily="34" charset="0"/>
              </a:rPr>
              <a:t>Development Programme: </a:t>
            </a:r>
          </a:p>
          <a:p>
            <a:pPr algn="ctr"/>
            <a:r>
              <a:rPr lang="en-GB" sz="1600" b="1" dirty="0">
                <a:solidFill>
                  <a:srgbClr val="323030"/>
                </a:solidFill>
                <a:latin typeface="Faricy New Rg" panose="020B0503000000020004" pitchFamily="34" charset="0"/>
              </a:rPr>
              <a:t>1 March 2021 – 1 March 2022</a:t>
            </a:r>
            <a:endParaRPr lang="en-GB" sz="3200" b="1" dirty="0">
              <a:solidFill>
                <a:srgbClr val="323030"/>
              </a:solidFill>
              <a:latin typeface="Faricy New Rg" panose="020B0503000000020004" pitchFamily="34" charset="0"/>
            </a:endParaRPr>
          </a:p>
        </p:txBody>
      </p:sp>
      <p:graphicFrame>
        <p:nvGraphicFramePr>
          <p:cNvPr id="26" name="Content Placeholder 3">
            <a:extLst>
              <a:ext uri="{FF2B5EF4-FFF2-40B4-BE49-F238E27FC236}">
                <a16:creationId xmlns:a16="http://schemas.microsoft.com/office/drawing/2014/main" id="{F2C579B1-2725-454C-A9ED-C046B10066DC}"/>
              </a:ext>
            </a:extLst>
          </p:cNvPr>
          <p:cNvGraphicFramePr>
            <a:graphicFrameLocks noGrp="1"/>
          </p:cNvGraphicFramePr>
          <p:nvPr>
            <p:ph idx="1"/>
            <p:extLst>
              <p:ext uri="{D42A27DB-BD31-4B8C-83A1-F6EECF244321}">
                <p14:modId xmlns:p14="http://schemas.microsoft.com/office/powerpoint/2010/main" val="739152785"/>
              </p:ext>
            </p:extLst>
          </p:nvPr>
        </p:nvGraphicFramePr>
        <p:xfrm>
          <a:off x="6269127" y="1653636"/>
          <a:ext cx="7426145" cy="4242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TextBox 26">
            <a:extLst>
              <a:ext uri="{FF2B5EF4-FFF2-40B4-BE49-F238E27FC236}">
                <a16:creationId xmlns:a16="http://schemas.microsoft.com/office/drawing/2014/main" id="{AECFEDBA-A093-4CF1-8A6E-EEB1FA2834AC}"/>
              </a:ext>
            </a:extLst>
          </p:cNvPr>
          <p:cNvSpPr txBox="1"/>
          <p:nvPr/>
        </p:nvSpPr>
        <p:spPr>
          <a:xfrm>
            <a:off x="8033572" y="3120555"/>
            <a:ext cx="2175290" cy="338554"/>
          </a:xfrm>
          <a:prstGeom prst="rect">
            <a:avLst/>
          </a:prstGeom>
          <a:noFill/>
        </p:spPr>
        <p:txBody>
          <a:bodyPr wrap="square" rtlCol="0">
            <a:spAutoFit/>
          </a:bodyPr>
          <a:lstStyle/>
          <a:p>
            <a:pPr algn="ctr"/>
            <a:r>
              <a:rPr lang="en-GB" sz="1600" b="1" dirty="0">
                <a:solidFill>
                  <a:schemeClr val="bg1"/>
                </a:solidFill>
                <a:latin typeface="Faricy New Rg" panose="020B0503000000020004" pitchFamily="34" charset="0"/>
              </a:rPr>
              <a:t>Workshops</a:t>
            </a:r>
          </a:p>
        </p:txBody>
      </p:sp>
      <p:sp>
        <p:nvSpPr>
          <p:cNvPr id="28" name="TextBox 27">
            <a:extLst>
              <a:ext uri="{FF2B5EF4-FFF2-40B4-BE49-F238E27FC236}">
                <a16:creationId xmlns:a16="http://schemas.microsoft.com/office/drawing/2014/main" id="{4E6392BF-FB40-44BA-BC52-A069B191E618}"/>
              </a:ext>
            </a:extLst>
          </p:cNvPr>
          <p:cNvSpPr txBox="1"/>
          <p:nvPr/>
        </p:nvSpPr>
        <p:spPr>
          <a:xfrm>
            <a:off x="9682985" y="3116688"/>
            <a:ext cx="2175290" cy="338554"/>
          </a:xfrm>
          <a:prstGeom prst="rect">
            <a:avLst/>
          </a:prstGeom>
          <a:noFill/>
        </p:spPr>
        <p:txBody>
          <a:bodyPr wrap="square" rtlCol="0">
            <a:spAutoFit/>
          </a:bodyPr>
          <a:lstStyle/>
          <a:p>
            <a:pPr algn="ctr"/>
            <a:r>
              <a:rPr lang="en-GB" sz="1600" b="1" dirty="0">
                <a:solidFill>
                  <a:schemeClr val="bg1"/>
                </a:solidFill>
                <a:latin typeface="Faricy New Rg" panose="020B0503000000020004" pitchFamily="34" charset="0"/>
              </a:rPr>
              <a:t>Mentoring</a:t>
            </a:r>
          </a:p>
        </p:txBody>
      </p:sp>
      <p:sp>
        <p:nvSpPr>
          <p:cNvPr id="29" name="TextBox 28">
            <a:extLst>
              <a:ext uri="{FF2B5EF4-FFF2-40B4-BE49-F238E27FC236}">
                <a16:creationId xmlns:a16="http://schemas.microsoft.com/office/drawing/2014/main" id="{ADF8A4E2-B73A-4B1A-8B2D-2FB9FCE501A7}"/>
              </a:ext>
            </a:extLst>
          </p:cNvPr>
          <p:cNvSpPr txBox="1"/>
          <p:nvPr/>
        </p:nvSpPr>
        <p:spPr>
          <a:xfrm>
            <a:off x="8113046" y="4564854"/>
            <a:ext cx="2175290" cy="584775"/>
          </a:xfrm>
          <a:prstGeom prst="rect">
            <a:avLst/>
          </a:prstGeom>
          <a:noFill/>
        </p:spPr>
        <p:txBody>
          <a:bodyPr wrap="square" rtlCol="0">
            <a:spAutoFit/>
          </a:bodyPr>
          <a:lstStyle/>
          <a:p>
            <a:pPr algn="ctr"/>
            <a:r>
              <a:rPr lang="en-GB" sz="1600" b="1" dirty="0">
                <a:solidFill>
                  <a:schemeClr val="bg1"/>
                </a:solidFill>
                <a:latin typeface="Faricy New Rg" panose="020B0503000000020004" pitchFamily="34" charset="0"/>
              </a:rPr>
              <a:t>Events &amp;</a:t>
            </a:r>
          </a:p>
          <a:p>
            <a:pPr algn="ctr"/>
            <a:r>
              <a:rPr lang="en-GB" sz="1600" b="1" dirty="0">
                <a:solidFill>
                  <a:schemeClr val="bg1"/>
                </a:solidFill>
                <a:latin typeface="Faricy New Rg" panose="020B0503000000020004" pitchFamily="34" charset="0"/>
              </a:rPr>
              <a:t>Activities</a:t>
            </a:r>
          </a:p>
        </p:txBody>
      </p:sp>
      <p:sp>
        <p:nvSpPr>
          <p:cNvPr id="33" name="TextBox 32">
            <a:extLst>
              <a:ext uri="{FF2B5EF4-FFF2-40B4-BE49-F238E27FC236}">
                <a16:creationId xmlns:a16="http://schemas.microsoft.com/office/drawing/2014/main" id="{0C267ED5-FAB5-4CC6-9BD0-1C50C6519A88}"/>
              </a:ext>
            </a:extLst>
          </p:cNvPr>
          <p:cNvSpPr txBox="1"/>
          <p:nvPr/>
        </p:nvSpPr>
        <p:spPr>
          <a:xfrm>
            <a:off x="9644319" y="4656903"/>
            <a:ext cx="2175290" cy="338554"/>
          </a:xfrm>
          <a:prstGeom prst="rect">
            <a:avLst/>
          </a:prstGeom>
          <a:noFill/>
        </p:spPr>
        <p:txBody>
          <a:bodyPr wrap="square" rtlCol="0">
            <a:spAutoFit/>
          </a:bodyPr>
          <a:lstStyle/>
          <a:p>
            <a:pPr algn="ctr"/>
            <a:r>
              <a:rPr lang="en-GB" sz="1600" b="1" dirty="0">
                <a:solidFill>
                  <a:schemeClr val="bg1"/>
                </a:solidFill>
                <a:latin typeface="Faricy New Rg" panose="020B0503000000020004" pitchFamily="34" charset="0"/>
              </a:rPr>
              <a:t>Masterclasses</a:t>
            </a:r>
          </a:p>
        </p:txBody>
      </p:sp>
      <p:pic>
        <p:nvPicPr>
          <p:cNvPr id="35" name="Graphic 34" descr="Boardroom with solid fill">
            <a:extLst>
              <a:ext uri="{FF2B5EF4-FFF2-40B4-BE49-F238E27FC236}">
                <a16:creationId xmlns:a16="http://schemas.microsoft.com/office/drawing/2014/main" id="{9023E37B-FE08-4F08-AB22-2020DFE1D9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72355" y="2480697"/>
            <a:ext cx="511538" cy="511538"/>
          </a:xfrm>
          <a:prstGeom prst="rect">
            <a:avLst/>
          </a:prstGeom>
        </p:spPr>
      </p:pic>
      <p:pic>
        <p:nvPicPr>
          <p:cNvPr id="36" name="Graphic 35" descr="Classroom with solid fill">
            <a:extLst>
              <a:ext uri="{FF2B5EF4-FFF2-40B4-BE49-F238E27FC236}">
                <a16:creationId xmlns:a16="http://schemas.microsoft.com/office/drawing/2014/main" id="{5CE40789-487A-42D2-9F5D-4027124587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42585" y="4118408"/>
            <a:ext cx="456091" cy="456091"/>
          </a:xfrm>
          <a:prstGeom prst="rect">
            <a:avLst/>
          </a:prstGeom>
        </p:spPr>
      </p:pic>
      <p:pic>
        <p:nvPicPr>
          <p:cNvPr id="40" name="Graphic 39" descr="Connections with solid fill">
            <a:extLst>
              <a:ext uri="{FF2B5EF4-FFF2-40B4-BE49-F238E27FC236}">
                <a16:creationId xmlns:a16="http://schemas.microsoft.com/office/drawing/2014/main" id="{D5EE05F8-D6AA-4B7E-A34E-7E7A1D9E9B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93171" y="4100075"/>
            <a:ext cx="456091" cy="456091"/>
          </a:xfrm>
          <a:prstGeom prst="rect">
            <a:avLst/>
          </a:prstGeom>
        </p:spPr>
      </p:pic>
      <p:pic>
        <p:nvPicPr>
          <p:cNvPr id="42" name="Graphic 41" descr="Customer review with solid fill">
            <a:extLst>
              <a:ext uri="{FF2B5EF4-FFF2-40B4-BE49-F238E27FC236}">
                <a16:creationId xmlns:a16="http://schemas.microsoft.com/office/drawing/2014/main" id="{89A3AFE8-1767-4C6B-9A8D-25662F88479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28952" y="2558377"/>
            <a:ext cx="437725" cy="437725"/>
          </a:xfrm>
          <a:prstGeom prst="rect">
            <a:avLst/>
          </a:prstGeom>
        </p:spPr>
      </p:pic>
      <p:sp>
        <p:nvSpPr>
          <p:cNvPr id="48" name="TextBox 47">
            <a:extLst>
              <a:ext uri="{FF2B5EF4-FFF2-40B4-BE49-F238E27FC236}">
                <a16:creationId xmlns:a16="http://schemas.microsoft.com/office/drawing/2014/main" id="{BB505573-F63C-47B0-BC59-528875DC6702}"/>
              </a:ext>
            </a:extLst>
          </p:cNvPr>
          <p:cNvSpPr txBox="1"/>
          <p:nvPr/>
        </p:nvSpPr>
        <p:spPr>
          <a:xfrm>
            <a:off x="2428342" y="6545262"/>
            <a:ext cx="2233326" cy="215444"/>
          </a:xfrm>
          <a:prstGeom prst="rect">
            <a:avLst/>
          </a:prstGeom>
          <a:noFill/>
          <a:ln>
            <a:noFill/>
          </a:ln>
        </p:spPr>
        <p:txBody>
          <a:bodyPr wrap="square" rtlCol="0">
            <a:spAutoFit/>
          </a:bodyPr>
          <a:lstStyle/>
          <a:p>
            <a:pPr algn="ctr"/>
            <a:r>
              <a:rPr lang="en-GB" sz="800" dirty="0">
                <a:solidFill>
                  <a:schemeClr val="bg1"/>
                </a:solidFill>
                <a:latin typeface="Faricy New Rg" panose="020B0503000000020004" pitchFamily="34" charset="0"/>
              </a:rPr>
              <a:t>TN Course 2021</a:t>
            </a:r>
          </a:p>
        </p:txBody>
      </p:sp>
      <p:sp>
        <p:nvSpPr>
          <p:cNvPr id="49" name="TextBox 48">
            <a:extLst>
              <a:ext uri="{FF2B5EF4-FFF2-40B4-BE49-F238E27FC236}">
                <a16:creationId xmlns:a16="http://schemas.microsoft.com/office/drawing/2014/main" id="{3A5AD439-1140-411D-981A-1E33951E61CC}"/>
              </a:ext>
            </a:extLst>
          </p:cNvPr>
          <p:cNvSpPr txBox="1"/>
          <p:nvPr/>
        </p:nvSpPr>
        <p:spPr>
          <a:xfrm>
            <a:off x="325058" y="850479"/>
            <a:ext cx="7179864" cy="523220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a:solidFill>
                  <a:srgbClr val="323030"/>
                </a:solidFill>
                <a:latin typeface="Faricy New Rg" panose="020B0503000000020004" pitchFamily="34" charset="0"/>
              </a:rPr>
              <a:t>12 talented Wales-based writers have been selected to participate in Representing Wales: Developing Writers of Colour, delivered by Literature Wales.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solidFill>
                <a:srgbClr val="00000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Faricy New Rg" panose="020B0503000000020004" pitchFamily="34" charset="0"/>
              </a:rPr>
              <a:t>The year long programme will help the cohort reach their long-term writing ambitions and build on skills through a range of different activities. They’ll engage with a range of different individuals from across the sector to learn from, and network with, to boost their profile and develop their  creative practice.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a:solidFill>
                  <a:srgbClr val="94B5BC"/>
                </a:solidFill>
                <a:latin typeface="Faricy New Rg" panose="020B0503000000020004" pitchFamily="34" charset="0"/>
              </a:rPr>
              <a:t>Financial Award</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solidFill>
                  <a:srgbClr val="323030"/>
                </a:solidFill>
                <a:latin typeface="Faricy New Rg" panose="020B0503000000020004" pitchFamily="34" charset="0"/>
              </a:rPr>
              <a:t>The programme offers a fixed award of £2,000 to support the development of the writers. They could buy equipment to write, or take time off work to concentrate on the programme and their writing. During these uncertain times, it’s extremely important to us to ensure that no writer is unable to participate due to financial worries. </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b="1" dirty="0">
              <a:solidFill>
                <a:srgbClr val="32303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b="1" dirty="0">
              <a:solidFill>
                <a:srgbClr val="32303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400" b="1" dirty="0">
                <a:solidFill>
                  <a:srgbClr val="94B5BC"/>
                </a:solidFill>
                <a:latin typeface="Faricy New Rg" panose="020B0503000000020004" pitchFamily="34" charset="0"/>
              </a:rPr>
              <a:t>Development Programme (including Mentoring)</a:t>
            </a:r>
            <a:endParaRPr lang="en-GB" sz="1400" b="1" i="0" dirty="0">
              <a:solidFill>
                <a:srgbClr val="94B5BC"/>
              </a:solidFill>
              <a:effectLst/>
              <a:latin typeface="Faricy New Rg" panose="020B0503000000020004" pitchFamily="34" charset="0"/>
            </a:endParaRPr>
          </a:p>
          <a:p>
            <a:pPr algn="l"/>
            <a:r>
              <a:rPr lang="en-GB" sz="1200" i="0" dirty="0">
                <a:solidFill>
                  <a:srgbClr val="323030"/>
                </a:solidFill>
                <a:effectLst/>
                <a:latin typeface="Faricy New Rg" panose="020B0503000000020004" pitchFamily="34" charset="0"/>
              </a:rPr>
              <a:t>The programme itself is being created in collaboration with the cohort according to the needs and interests. They’ll attend workshops, masterclasses and other activities to expan</a:t>
            </a:r>
            <a:r>
              <a:rPr lang="en-GB" sz="1200" dirty="0">
                <a:solidFill>
                  <a:srgbClr val="323030"/>
                </a:solidFill>
                <a:latin typeface="Faricy New Rg" panose="020B0503000000020004" pitchFamily="34" charset="0"/>
              </a:rPr>
              <a:t>d their knowledge of the literary and publishing industry.</a:t>
            </a:r>
            <a:r>
              <a:rPr lang="en-GB" sz="1200" i="0" dirty="0">
                <a:solidFill>
                  <a:srgbClr val="323030"/>
                </a:solidFill>
                <a:effectLst/>
                <a:latin typeface="Faricy New Rg" panose="020B0503000000020004" pitchFamily="34" charset="0"/>
              </a:rPr>
              <a:t> The cohort are also paired up with a mentor for the year, who will help guide them in their career as a professional writer. </a:t>
            </a:r>
          </a:p>
          <a:p>
            <a:pPr algn="l"/>
            <a:endParaRPr lang="en-GB" sz="1200" dirty="0">
              <a:solidFill>
                <a:srgbClr val="323030"/>
              </a:solidFill>
              <a:latin typeface="Faricy New Rg" panose="020B0503000000020004" pitchFamily="34" charset="0"/>
            </a:endParaRPr>
          </a:p>
          <a:p>
            <a:pPr algn="l"/>
            <a:endParaRPr lang="en-GB" sz="1200" b="0" i="0" dirty="0">
              <a:solidFill>
                <a:srgbClr val="323030"/>
              </a:solidFill>
              <a:effectLst/>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400" b="1" dirty="0">
                <a:solidFill>
                  <a:srgbClr val="94B5BC"/>
                </a:solidFill>
                <a:latin typeface="Faricy New Rg" panose="020B0503000000020004" pitchFamily="34" charset="0"/>
              </a:rPr>
              <a:t>Aftercare Support</a:t>
            </a:r>
            <a:endParaRPr lang="en-GB" sz="1400" b="1" i="0" dirty="0">
              <a:solidFill>
                <a:srgbClr val="94B5BC"/>
              </a:solidFill>
              <a:effectLst/>
              <a:latin typeface="Faricy New Rg" panose="020B0503000000020004" pitchFamily="34" charset="0"/>
            </a:endParaRPr>
          </a:p>
          <a:p>
            <a:pPr algn="l"/>
            <a:r>
              <a:rPr lang="en-GB" sz="1200" dirty="0">
                <a:solidFill>
                  <a:srgbClr val="323030"/>
                </a:solidFill>
                <a:latin typeface="Faricy New Rg" panose="020B0503000000020004" pitchFamily="34" charset="0"/>
              </a:rPr>
              <a:t>Whilst the programme of activity will run from the March 2021 to March 2022, the cohort’s relationship with Literature Wales will not end there. Throughout the year, we will seek ways of continuing working together and identify initiatives and projects that will further develop their career for years to come. </a:t>
            </a:r>
          </a:p>
        </p:txBody>
      </p:sp>
      <p:pic>
        <p:nvPicPr>
          <p:cNvPr id="50" name="Graphic 49" descr="Care with solid fill">
            <a:extLst>
              <a:ext uri="{FF2B5EF4-FFF2-40B4-BE49-F238E27FC236}">
                <a16:creationId xmlns:a16="http://schemas.microsoft.com/office/drawing/2014/main" id="{1B36DD94-AEF8-44AE-80CC-5108C10239F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367" y="5224563"/>
            <a:ext cx="278089" cy="278089"/>
          </a:xfrm>
          <a:prstGeom prst="rect">
            <a:avLst/>
          </a:prstGeom>
        </p:spPr>
      </p:pic>
      <p:pic>
        <p:nvPicPr>
          <p:cNvPr id="51" name="Graphic 50" descr="Business Growth with solid fill">
            <a:extLst>
              <a:ext uri="{FF2B5EF4-FFF2-40B4-BE49-F238E27FC236}">
                <a16:creationId xmlns:a16="http://schemas.microsoft.com/office/drawing/2014/main" id="{D03C3D2F-EA6F-42C4-A8E1-9B4FF606F3C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66" y="3910031"/>
            <a:ext cx="278089" cy="278089"/>
          </a:xfrm>
          <a:prstGeom prst="rect">
            <a:avLst/>
          </a:prstGeom>
        </p:spPr>
      </p:pic>
      <p:pic>
        <p:nvPicPr>
          <p:cNvPr id="52" name="Graphic 51" descr="Coins with solid fill">
            <a:extLst>
              <a:ext uri="{FF2B5EF4-FFF2-40B4-BE49-F238E27FC236}">
                <a16:creationId xmlns:a16="http://schemas.microsoft.com/office/drawing/2014/main" id="{C2D43F78-2B18-48DE-805C-56AB4C0276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0814" y="2599344"/>
            <a:ext cx="274244" cy="274244"/>
          </a:xfrm>
          <a:prstGeom prst="rect">
            <a:avLst/>
          </a:prstGeom>
        </p:spPr>
      </p:pic>
    </p:spTree>
    <p:extLst>
      <p:ext uri="{BB962C8B-B14F-4D97-AF65-F5344CB8AC3E}">
        <p14:creationId xmlns:p14="http://schemas.microsoft.com/office/powerpoint/2010/main" val="40073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21FD47-3FD2-4044-A230-1B18CA892D75}"/>
              </a:ext>
            </a:extLst>
          </p:cNvPr>
          <p:cNvSpPr>
            <a:spLocks noGrp="1"/>
          </p:cNvSpPr>
          <p:nvPr>
            <p:ph type="sldNum" sz="quarter" idx="12"/>
          </p:nvPr>
        </p:nvSpPr>
        <p:spPr/>
        <p:txBody>
          <a:bodyPr/>
          <a:lstStyle/>
          <a:p>
            <a:fld id="{E57F4297-ED00-4231-833B-F4A3A949EC3B}" type="slidenum">
              <a:rPr lang="en-GB" smtClean="0"/>
              <a:t>2</a:t>
            </a:fld>
            <a:endParaRPr lang="en-GB" dirty="0"/>
          </a:p>
        </p:txBody>
      </p:sp>
      <p:pic>
        <p:nvPicPr>
          <p:cNvPr id="12" name="Picture 11" descr="A picture containing outdoor, grass, train, track&#10;&#10;Description automatically generated">
            <a:extLst>
              <a:ext uri="{FF2B5EF4-FFF2-40B4-BE49-F238E27FC236}">
                <a16:creationId xmlns:a16="http://schemas.microsoft.com/office/drawing/2014/main" id="{B285C322-4EC2-42D5-AB46-AFB588D45DE8}"/>
              </a:ext>
            </a:extLst>
          </p:cNvPr>
          <p:cNvPicPr>
            <a:picLocks noChangeAspect="1"/>
          </p:cNvPicPr>
          <p:nvPr/>
        </p:nvPicPr>
        <p:blipFill rotWithShape="1">
          <a:blip r:embed="rId3">
            <a:extLst>
              <a:ext uri="{28A0092B-C50C-407E-A947-70E740481C1C}">
                <a14:useLocalDpi xmlns:a14="http://schemas.microsoft.com/office/drawing/2010/main" val="0"/>
              </a:ext>
            </a:extLst>
          </a:blip>
          <a:srcRect l="28383" t="9113" b="18545"/>
          <a:stretch/>
        </p:blipFill>
        <p:spPr>
          <a:xfrm>
            <a:off x="7661013" y="-36884"/>
            <a:ext cx="4530987" cy="6894883"/>
          </a:xfrm>
          <a:prstGeom prst="rect">
            <a:avLst/>
          </a:prstGeom>
        </p:spPr>
      </p:pic>
      <p:cxnSp>
        <p:nvCxnSpPr>
          <p:cNvPr id="21" name="Straight Connector 20">
            <a:extLst>
              <a:ext uri="{FF2B5EF4-FFF2-40B4-BE49-F238E27FC236}">
                <a16:creationId xmlns:a16="http://schemas.microsoft.com/office/drawing/2014/main" id="{B9B0E8DB-4940-45D6-A3B9-342345400492}"/>
              </a:ext>
            </a:extLst>
          </p:cNvPr>
          <p:cNvCxnSpPr>
            <a:cxnSpLocks/>
          </p:cNvCxnSpPr>
          <p:nvPr/>
        </p:nvCxnSpPr>
        <p:spPr>
          <a:xfrm flipH="1">
            <a:off x="-3764280" y="3881768"/>
            <a:ext cx="17494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D10007-C8F4-4663-9756-4E1FE610A457}"/>
              </a:ext>
            </a:extLst>
          </p:cNvPr>
          <p:cNvCxnSpPr>
            <a:cxnSpLocks/>
          </p:cNvCxnSpPr>
          <p:nvPr/>
        </p:nvCxnSpPr>
        <p:spPr>
          <a:xfrm flipH="1">
            <a:off x="-2969907" y="3736032"/>
            <a:ext cx="17494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36B61CE-E666-49FE-AD53-B85E0A431674}"/>
              </a:ext>
            </a:extLst>
          </p:cNvPr>
          <p:cNvSpPr/>
          <p:nvPr/>
        </p:nvSpPr>
        <p:spPr>
          <a:xfrm>
            <a:off x="10322560" y="184814"/>
            <a:ext cx="1869440" cy="365125"/>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Faricy New Rg" panose="020B0503000000020004" pitchFamily="34" charset="0"/>
              </a:rPr>
              <a:t>Beth </a:t>
            </a:r>
            <a:r>
              <a:rPr lang="en-GB" sz="1100" b="1" dirty="0" err="1">
                <a:solidFill>
                  <a:schemeClr val="bg1"/>
                </a:solidFill>
                <a:latin typeface="Faricy New Rg" panose="020B0503000000020004" pitchFamily="34" charset="0"/>
              </a:rPr>
              <a:t>i’w</a:t>
            </a:r>
            <a:r>
              <a:rPr lang="en-GB" sz="1100" b="1" dirty="0">
                <a:solidFill>
                  <a:schemeClr val="bg1"/>
                </a:solidFill>
                <a:latin typeface="Faricy New Rg" panose="020B0503000000020004" pitchFamily="34" charset="0"/>
              </a:rPr>
              <a:t> </a:t>
            </a:r>
            <a:r>
              <a:rPr lang="en-GB" sz="1100" b="1" dirty="0" err="1">
                <a:solidFill>
                  <a:schemeClr val="bg1"/>
                </a:solidFill>
                <a:latin typeface="Faricy New Rg" panose="020B0503000000020004" pitchFamily="34" charset="0"/>
              </a:rPr>
              <a:t>ddisgwyl</a:t>
            </a:r>
            <a:endParaRPr lang="en-GB" sz="1100" dirty="0">
              <a:solidFill>
                <a:schemeClr val="bg1"/>
              </a:solidFill>
              <a:latin typeface="Faricy New Rg" panose="020B0503000000020004" pitchFamily="34" charset="0"/>
            </a:endParaRPr>
          </a:p>
        </p:txBody>
      </p:sp>
      <p:sp>
        <p:nvSpPr>
          <p:cNvPr id="2" name="TextBox 1">
            <a:extLst>
              <a:ext uri="{FF2B5EF4-FFF2-40B4-BE49-F238E27FC236}">
                <a16:creationId xmlns:a16="http://schemas.microsoft.com/office/drawing/2014/main" id="{9E2BCA19-4018-4FAB-9D52-AFB0A5513CE5}"/>
              </a:ext>
            </a:extLst>
          </p:cNvPr>
          <p:cNvSpPr txBox="1"/>
          <p:nvPr/>
        </p:nvSpPr>
        <p:spPr>
          <a:xfrm>
            <a:off x="2428342" y="6545262"/>
            <a:ext cx="2233326" cy="215444"/>
          </a:xfrm>
          <a:prstGeom prst="rect">
            <a:avLst/>
          </a:prstGeom>
          <a:noFill/>
          <a:ln>
            <a:noFill/>
          </a:ln>
        </p:spPr>
        <p:txBody>
          <a:bodyPr wrap="square" rtlCol="0">
            <a:spAutoFit/>
          </a:bodyPr>
          <a:lstStyle/>
          <a:p>
            <a:pPr algn="ctr"/>
            <a:r>
              <a:rPr lang="en-GB" sz="800" dirty="0">
                <a:solidFill>
                  <a:schemeClr val="bg1"/>
                </a:solidFill>
                <a:latin typeface="Faricy New Rg" panose="020B0503000000020004" pitchFamily="34" charset="0"/>
              </a:rPr>
              <a:t>TN Course 2021</a:t>
            </a:r>
          </a:p>
        </p:txBody>
      </p:sp>
      <p:grpSp>
        <p:nvGrpSpPr>
          <p:cNvPr id="30" name="Group 29">
            <a:extLst>
              <a:ext uri="{FF2B5EF4-FFF2-40B4-BE49-F238E27FC236}">
                <a16:creationId xmlns:a16="http://schemas.microsoft.com/office/drawing/2014/main" id="{E8507DE6-BDED-4959-8122-481F785545B3}"/>
              </a:ext>
            </a:extLst>
          </p:cNvPr>
          <p:cNvGrpSpPr/>
          <p:nvPr/>
        </p:nvGrpSpPr>
        <p:grpSpPr>
          <a:xfrm>
            <a:off x="0" y="190690"/>
            <a:ext cx="4957259" cy="439490"/>
            <a:chOff x="0" y="450689"/>
            <a:chExt cx="7650069" cy="632388"/>
          </a:xfrm>
        </p:grpSpPr>
        <p:sp>
          <p:nvSpPr>
            <p:cNvPr id="31" name="Rectangle 30">
              <a:extLst>
                <a:ext uri="{FF2B5EF4-FFF2-40B4-BE49-F238E27FC236}">
                  <a16:creationId xmlns:a16="http://schemas.microsoft.com/office/drawing/2014/main" id="{42639FF1-D25C-4301-A9C5-440EE305CE2C}"/>
                </a:ext>
              </a:extLst>
            </p:cNvPr>
            <p:cNvSpPr/>
            <p:nvPr/>
          </p:nvSpPr>
          <p:spPr>
            <a:xfrm>
              <a:off x="0" y="450689"/>
              <a:ext cx="5407046" cy="632388"/>
            </a:xfrm>
            <a:prstGeom prst="rect">
              <a:avLst/>
            </a:prstGeom>
            <a:solidFill>
              <a:srgbClr val="A0B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32" name="TextBox 31">
              <a:extLst>
                <a:ext uri="{FF2B5EF4-FFF2-40B4-BE49-F238E27FC236}">
                  <a16:creationId xmlns:a16="http://schemas.microsoft.com/office/drawing/2014/main" id="{FDF81443-10D7-4042-9683-EC09EC4B5A1D}"/>
                </a:ext>
              </a:extLst>
            </p:cNvPr>
            <p:cNvSpPr txBox="1"/>
            <p:nvPr/>
          </p:nvSpPr>
          <p:spPr>
            <a:xfrm>
              <a:off x="738487" y="523308"/>
              <a:ext cx="6911582" cy="487150"/>
            </a:xfrm>
            <a:prstGeom prst="rect">
              <a:avLst/>
            </a:prstGeom>
            <a:noFill/>
          </p:spPr>
          <p:txBody>
            <a:bodyPr wrap="square" rtlCol="0">
              <a:spAutoFit/>
            </a:bodyPr>
            <a:lstStyle/>
            <a:p>
              <a:r>
                <a:rPr lang="en-GB" sz="1600" b="1" dirty="0" err="1">
                  <a:solidFill>
                    <a:schemeClr val="bg1"/>
                  </a:solidFill>
                  <a:latin typeface="Faricy New Rg" panose="020B0503000000020004" pitchFamily="34" charset="0"/>
                  <a:cs typeface="Typ 1451 LL Medium" panose="020B0604010101010104" pitchFamily="34" charset="0"/>
                </a:rPr>
                <a:t>Trosolwg</a:t>
              </a:r>
              <a:r>
                <a:rPr lang="en-GB" sz="1600" b="1" dirty="0">
                  <a:solidFill>
                    <a:schemeClr val="bg1"/>
                  </a:solidFill>
                  <a:latin typeface="Faricy New Rg" panose="020B0503000000020004" pitchFamily="34" charset="0"/>
                  <a:cs typeface="Typ 1451 LL Medium" panose="020B0604010101010104" pitchFamily="34" charset="0"/>
                </a:rPr>
                <a:t> </a:t>
              </a:r>
              <a:r>
                <a:rPr lang="en-GB" sz="1600" b="1" dirty="0" err="1">
                  <a:solidFill>
                    <a:schemeClr val="bg1"/>
                  </a:solidFill>
                  <a:latin typeface="Faricy New Rg" panose="020B0503000000020004" pitchFamily="34" charset="0"/>
                  <a:cs typeface="Typ 1451 LL Medium" panose="020B0604010101010104" pitchFamily="34" charset="0"/>
                </a:rPr>
                <a:t>o’r</a:t>
              </a:r>
              <a:r>
                <a:rPr lang="en-GB" sz="1600" b="1" dirty="0">
                  <a:solidFill>
                    <a:schemeClr val="bg1"/>
                  </a:solidFill>
                  <a:latin typeface="Faricy New Rg" panose="020B0503000000020004" pitchFamily="34" charset="0"/>
                  <a:cs typeface="Typ 1451 LL Medium" panose="020B0604010101010104" pitchFamily="34" charset="0"/>
                </a:rPr>
                <a:t> </a:t>
              </a:r>
              <a:r>
                <a:rPr lang="en-GB" sz="1600" b="1" dirty="0" err="1">
                  <a:solidFill>
                    <a:schemeClr val="bg1"/>
                  </a:solidFill>
                  <a:latin typeface="Faricy New Rg" panose="020B0503000000020004" pitchFamily="34" charset="0"/>
                  <a:cs typeface="Typ 1451 LL Medium" panose="020B0604010101010104" pitchFamily="34" charset="0"/>
                </a:rPr>
                <a:t>rhaglen</a:t>
              </a:r>
              <a:endParaRPr lang="en-GB" sz="1600" b="1" dirty="0">
                <a:solidFill>
                  <a:schemeClr val="bg1"/>
                </a:solidFill>
                <a:latin typeface="Faricy New Rg" panose="020B0503000000020004" pitchFamily="34" charset="0"/>
                <a:cs typeface="Typ 1451 LL Medium" panose="020B0604010101010104" pitchFamily="34" charset="0"/>
              </a:endParaRPr>
            </a:p>
          </p:txBody>
        </p:sp>
      </p:grpSp>
      <p:sp>
        <p:nvSpPr>
          <p:cNvPr id="34" name="TextBox 33">
            <a:extLst>
              <a:ext uri="{FF2B5EF4-FFF2-40B4-BE49-F238E27FC236}">
                <a16:creationId xmlns:a16="http://schemas.microsoft.com/office/drawing/2014/main" id="{036C9F0C-B7CC-46EB-AD3D-9814AA9203C8}"/>
              </a:ext>
            </a:extLst>
          </p:cNvPr>
          <p:cNvSpPr txBox="1"/>
          <p:nvPr/>
        </p:nvSpPr>
        <p:spPr>
          <a:xfrm>
            <a:off x="478541" y="770150"/>
            <a:ext cx="7052132" cy="50783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a:solidFill>
                  <a:srgbClr val="323030"/>
                </a:solidFill>
                <a:latin typeface="Faricy New Rg" panose="020B0503000000020004" pitchFamily="34" charset="0"/>
              </a:rPr>
              <a:t>Mae 12 o </a:t>
            </a:r>
            <a:r>
              <a:rPr lang="en-GB" altLang="en-US" sz="1400" b="1" dirty="0" err="1">
                <a:solidFill>
                  <a:srgbClr val="323030"/>
                </a:solidFill>
                <a:latin typeface="Faricy New Rg" panose="020B0503000000020004" pitchFamily="34" charset="0"/>
              </a:rPr>
              <a:t>awduron</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talentog</a:t>
            </a:r>
            <a:r>
              <a:rPr lang="en-GB" altLang="en-US" sz="1400" b="1" dirty="0">
                <a:solidFill>
                  <a:srgbClr val="323030"/>
                </a:solidFill>
                <a:latin typeface="Faricy New Rg" panose="020B0503000000020004" pitchFamily="34" charset="0"/>
              </a:rPr>
              <a:t> o </a:t>
            </a:r>
            <a:r>
              <a:rPr lang="en-GB" altLang="en-US" sz="1400" b="1" dirty="0" err="1">
                <a:solidFill>
                  <a:srgbClr val="323030"/>
                </a:solidFill>
                <a:latin typeface="Faricy New Rg" panose="020B0503000000020004" pitchFamily="34" charset="0"/>
              </a:rPr>
              <a:t>Gymru</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wedi</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cael</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eu</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dewis</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i</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gymryd</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rhan</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yn</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Cynrychioli</a:t>
            </a:r>
            <a:r>
              <a:rPr lang="en-GB" altLang="en-US" sz="1400" b="1" dirty="0">
                <a:solidFill>
                  <a:srgbClr val="323030"/>
                </a:solidFill>
                <a:latin typeface="Faricy New Rg" panose="020B0503000000020004" pitchFamily="34" charset="0"/>
              </a:rPr>
              <a:t> Cymru: </a:t>
            </a:r>
            <a:r>
              <a:rPr lang="en-GB" altLang="en-US" sz="1400" b="1" dirty="0" err="1">
                <a:solidFill>
                  <a:srgbClr val="323030"/>
                </a:solidFill>
                <a:latin typeface="Faricy New Rg" panose="020B0503000000020004" pitchFamily="34" charset="0"/>
              </a:rPr>
              <a:t>Datblygu</a:t>
            </a:r>
            <a:r>
              <a:rPr lang="en-GB" altLang="en-US" sz="1400" b="1" dirty="0">
                <a:solidFill>
                  <a:srgbClr val="323030"/>
                </a:solidFill>
                <a:latin typeface="Faricy New Rg" panose="020B0503000000020004" pitchFamily="34" charset="0"/>
              </a:rPr>
              <a:t> Awduron o </a:t>
            </a:r>
            <a:r>
              <a:rPr lang="en-GB" altLang="en-US" sz="1400" b="1" dirty="0" err="1">
                <a:solidFill>
                  <a:srgbClr val="323030"/>
                </a:solidFill>
                <a:latin typeface="Faricy New Rg" panose="020B0503000000020004" pitchFamily="34" charset="0"/>
              </a:rPr>
              <a:t>Liw</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rhaglen</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gan</a:t>
            </a:r>
            <a:r>
              <a:rPr lang="en-GB" altLang="en-US" sz="1400" b="1" dirty="0">
                <a:solidFill>
                  <a:srgbClr val="323030"/>
                </a:solidFill>
                <a:latin typeface="Faricy New Rg" panose="020B0503000000020004" pitchFamily="34" charset="0"/>
              </a:rPr>
              <a:t> </a:t>
            </a:r>
            <a:r>
              <a:rPr lang="en-GB" altLang="en-US" sz="1400" b="1" dirty="0" err="1">
                <a:solidFill>
                  <a:srgbClr val="323030"/>
                </a:solidFill>
                <a:latin typeface="Faricy New Rg" panose="020B0503000000020004" pitchFamily="34" charset="0"/>
              </a:rPr>
              <a:t>Llenyddiaeth</a:t>
            </a:r>
            <a:r>
              <a:rPr lang="en-GB" altLang="en-US" sz="1400" b="1" dirty="0">
                <a:solidFill>
                  <a:srgbClr val="323030"/>
                </a:solidFill>
                <a:latin typeface="Faricy New Rg" panose="020B0503000000020004" pitchFamily="34" charset="0"/>
              </a:rPr>
              <a:t> Cymru</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solidFill>
                <a:srgbClr val="00000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err="1">
                <a:solidFill>
                  <a:srgbClr val="000000"/>
                </a:solidFill>
                <a:latin typeface="Faricy New Rg" panose="020B0503000000020004" pitchFamily="34" charset="0"/>
              </a:rPr>
              <a:t>Bydd</a:t>
            </a:r>
            <a:r>
              <a:rPr lang="en-GB" altLang="en-US" sz="1200" dirty="0">
                <a:solidFill>
                  <a:srgbClr val="000000"/>
                </a:solidFill>
                <a:latin typeface="Faricy New Rg" panose="020B0503000000020004" pitchFamily="34" charset="0"/>
              </a:rPr>
              <a:t> y </a:t>
            </a:r>
            <a:r>
              <a:rPr lang="en-GB" altLang="en-US" sz="1200" dirty="0" err="1">
                <a:solidFill>
                  <a:srgbClr val="000000"/>
                </a:solidFill>
                <a:latin typeface="Faricy New Rg" panose="020B0503000000020004" pitchFamily="34" charset="0"/>
              </a:rPr>
              <a:t>rhaglen</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blwyddyn</a:t>
            </a:r>
            <a:r>
              <a:rPr lang="en-GB" altLang="en-US" sz="1200" dirty="0">
                <a:solidFill>
                  <a:srgbClr val="000000"/>
                </a:solidFill>
                <a:latin typeface="Faricy New Rg" panose="020B0503000000020004" pitchFamily="34" charset="0"/>
              </a:rPr>
              <a:t> o </a:t>
            </a:r>
            <a:r>
              <a:rPr lang="en-GB" altLang="en-US" sz="1200" dirty="0" err="1">
                <a:solidFill>
                  <a:srgbClr val="000000"/>
                </a:solidFill>
                <a:latin typeface="Faricy New Rg" panose="020B0503000000020004" pitchFamily="34" charset="0"/>
              </a:rPr>
              <a:t>hyd</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yn</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cynnig</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cymorth</a:t>
            </a:r>
            <a:r>
              <a:rPr lang="en-GB" altLang="en-US" sz="1200" dirty="0">
                <a:solidFill>
                  <a:srgbClr val="000000"/>
                </a:solidFill>
                <a:latin typeface="Faricy New Rg" panose="020B0503000000020004" pitchFamily="34" charset="0"/>
              </a:rPr>
              <a:t> ac </a:t>
            </a:r>
            <a:r>
              <a:rPr lang="en-GB" altLang="en-US" sz="1200" dirty="0" err="1">
                <a:solidFill>
                  <a:srgbClr val="000000"/>
                </a:solidFill>
                <a:latin typeface="Faricy New Rg" panose="020B0503000000020004" pitchFamily="34" charset="0"/>
              </a:rPr>
              <a:t>arweiniad</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wrth</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i’r</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garfan</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geisio</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cyrraedd</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eu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nodau</a:t>
            </a:r>
            <a:r>
              <a:rPr lang="en-GB" altLang="en-US" sz="1200" dirty="0">
                <a:solidFill>
                  <a:srgbClr val="000000"/>
                </a:solidFill>
                <a:latin typeface="Faricy New Rg" panose="020B0503000000020004" pitchFamily="34" charset="0"/>
              </a:rPr>
              <a:t> neu </a:t>
            </a:r>
            <a:r>
              <a:rPr lang="en-GB" altLang="en-US" sz="1200" dirty="0" err="1">
                <a:solidFill>
                  <a:srgbClr val="000000"/>
                </a:solidFill>
                <a:latin typeface="Faricy New Rg" panose="020B0503000000020004" pitchFamily="34" charset="0"/>
              </a:rPr>
              <a:t>amcanion</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ysgrifennu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hir</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dymor</a:t>
            </a:r>
            <a:r>
              <a:rPr lang="en-GB" altLang="en-US" sz="1200" dirty="0">
                <a:solidFill>
                  <a:srgbClr val="000000"/>
                </a:solidFill>
                <a:latin typeface="Faricy New Rg" panose="020B0503000000020004" pitchFamily="34" charset="0"/>
              </a:rPr>
              <a:t> a </a:t>
            </a:r>
            <a:r>
              <a:rPr lang="en-GB" altLang="en-US" sz="1200" dirty="0" err="1">
                <a:solidFill>
                  <a:srgbClr val="000000"/>
                </a:solidFill>
                <a:latin typeface="Faricy New Rg" panose="020B0503000000020004" pitchFamily="34" charset="0"/>
              </a:rPr>
              <a:t>mireinio</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sgiliau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trwy</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amrywiaeth</a:t>
            </a:r>
            <a:r>
              <a:rPr lang="en-GB" altLang="en-US" sz="1200" dirty="0">
                <a:solidFill>
                  <a:srgbClr val="000000"/>
                </a:solidFill>
                <a:latin typeface="Faricy New Rg" panose="020B0503000000020004" pitchFamily="34" charset="0"/>
              </a:rPr>
              <a:t> o </a:t>
            </a:r>
            <a:r>
              <a:rPr lang="en-GB" altLang="en-US" sz="1200" dirty="0" err="1">
                <a:solidFill>
                  <a:srgbClr val="000000"/>
                </a:solidFill>
                <a:latin typeface="Faricy New Rg" panose="020B0503000000020004" pitchFamily="34" charset="0"/>
              </a:rPr>
              <a:t>weithgareddau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Byddent</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yn</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ymwneud</a:t>
            </a:r>
            <a:r>
              <a:rPr lang="en-GB" altLang="en-US" sz="1200" dirty="0">
                <a:solidFill>
                  <a:srgbClr val="000000"/>
                </a:solidFill>
                <a:latin typeface="Faricy New Rg" panose="020B0503000000020004" pitchFamily="34" charset="0"/>
              </a:rPr>
              <a:t> ag </a:t>
            </a:r>
            <a:r>
              <a:rPr lang="en-GB" altLang="en-US" sz="1200" dirty="0" err="1">
                <a:solidFill>
                  <a:srgbClr val="000000"/>
                </a:solidFill>
                <a:latin typeface="Faricy New Rg" panose="020B0503000000020004" pitchFamily="34" charset="0"/>
              </a:rPr>
              <a:t>ystod</a:t>
            </a:r>
            <a:r>
              <a:rPr lang="en-GB" altLang="en-US" sz="1200" dirty="0">
                <a:solidFill>
                  <a:srgbClr val="000000"/>
                </a:solidFill>
                <a:latin typeface="Faricy New Rg" panose="020B0503000000020004" pitchFamily="34" charset="0"/>
              </a:rPr>
              <a:t> o </a:t>
            </a:r>
            <a:r>
              <a:rPr lang="en-GB" altLang="en-US" sz="1200" dirty="0" err="1">
                <a:solidFill>
                  <a:srgbClr val="000000"/>
                </a:solidFill>
                <a:latin typeface="Faricy New Rg" panose="020B0503000000020004" pitchFamily="34" charset="0"/>
              </a:rPr>
              <a:t>wahanol</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unigolion</a:t>
            </a:r>
            <a:r>
              <a:rPr lang="en-GB" altLang="en-US" sz="1200" dirty="0">
                <a:solidFill>
                  <a:srgbClr val="000000"/>
                </a:solidFill>
                <a:latin typeface="Faricy New Rg" panose="020B0503000000020004" pitchFamily="34" charset="0"/>
              </a:rPr>
              <a:t> ar draws y sector er </a:t>
            </a:r>
            <a:r>
              <a:rPr lang="en-GB" altLang="en-US" sz="1200" dirty="0" err="1">
                <a:solidFill>
                  <a:srgbClr val="000000"/>
                </a:solidFill>
                <a:latin typeface="Faricy New Rg" panose="020B0503000000020004" pitchFamily="34" charset="0"/>
              </a:rPr>
              <a:t>mwyn</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dysgu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ganddynt</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rhwydweithio</a:t>
            </a:r>
            <a:r>
              <a:rPr lang="en-GB" altLang="en-US" sz="1200" dirty="0">
                <a:solidFill>
                  <a:srgbClr val="000000"/>
                </a:solidFill>
                <a:latin typeface="Faricy New Rg" panose="020B0503000000020004" pitchFamily="34" charset="0"/>
              </a:rPr>
              <a:t> â </a:t>
            </a:r>
            <a:r>
              <a:rPr lang="en-GB" altLang="en-US" sz="1200" dirty="0" err="1">
                <a:solidFill>
                  <a:srgbClr val="000000"/>
                </a:solidFill>
                <a:latin typeface="Faricy New Rg" panose="020B0503000000020004" pitchFamily="34" charset="0"/>
              </a:rPr>
              <a:t>hwy</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i</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gynyddu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eu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proffil</a:t>
            </a:r>
            <a:r>
              <a:rPr lang="en-GB" altLang="en-US" sz="1200" dirty="0">
                <a:solidFill>
                  <a:srgbClr val="000000"/>
                </a:solidFill>
                <a:latin typeface="Faricy New Rg" panose="020B0503000000020004" pitchFamily="34" charset="0"/>
              </a:rPr>
              <a:t> a </a:t>
            </a:r>
            <a:r>
              <a:rPr lang="en-GB" altLang="en-US" sz="1200" dirty="0" err="1">
                <a:solidFill>
                  <a:srgbClr val="000000"/>
                </a:solidFill>
                <a:latin typeface="Faricy New Rg" panose="020B0503000000020004" pitchFamily="34" charset="0"/>
              </a:rPr>
              <a:t>datblygu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eu</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harfer</a:t>
            </a:r>
            <a:r>
              <a:rPr lang="en-GB" altLang="en-US" sz="1200" dirty="0">
                <a:solidFill>
                  <a:srgbClr val="000000"/>
                </a:solidFill>
                <a:latin typeface="Faricy New Rg" panose="020B0503000000020004" pitchFamily="34" charset="0"/>
              </a:rPr>
              <a:t> </a:t>
            </a:r>
            <a:r>
              <a:rPr lang="en-GB" altLang="en-US" sz="1200" dirty="0" err="1">
                <a:solidFill>
                  <a:srgbClr val="000000"/>
                </a:solidFill>
                <a:latin typeface="Faricy New Rg" panose="020B0503000000020004" pitchFamily="34" charset="0"/>
              </a:rPr>
              <a:t>creadigol</a:t>
            </a:r>
            <a:r>
              <a:rPr lang="en-GB" altLang="en-US" sz="1200" dirty="0">
                <a:solidFill>
                  <a:srgbClr val="000000"/>
                </a:solidFill>
                <a:latin typeface="Faricy New Rg" panose="020B05030000000200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cy-GB" altLang="en-US" sz="1200" dirty="0">
              <a:solidFill>
                <a:srgbClr val="00000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y-GB" altLang="en-US" sz="1400" b="1" dirty="0">
                <a:solidFill>
                  <a:srgbClr val="94B5BC"/>
                </a:solidFill>
                <a:latin typeface="Faricy New Rg" panose="020B0503000000020004" pitchFamily="34" charset="0"/>
              </a:rPr>
              <a:t>Dyfarniad Ariannol</a:t>
            </a:r>
          </a:p>
          <a:p>
            <a:pPr marL="0" marR="0" lvl="0" indent="0" algn="l" defTabSz="914400" rtl="0" eaLnBrk="0" fontAlgn="base" latinLnBrk="0" hangingPunct="0">
              <a:lnSpc>
                <a:spcPct val="100000"/>
              </a:lnSpc>
              <a:spcBef>
                <a:spcPct val="0"/>
              </a:spcBef>
              <a:spcAft>
                <a:spcPct val="0"/>
              </a:spcAft>
              <a:buClrTx/>
              <a:buSzTx/>
              <a:buFontTx/>
              <a:buNone/>
              <a:tabLst/>
            </a:pPr>
            <a:r>
              <a:rPr lang="cy-GB" altLang="en-US" sz="1200" dirty="0">
                <a:solidFill>
                  <a:srgbClr val="000000"/>
                </a:solidFill>
                <a:latin typeface="Faricy New Rg" panose="020B0503000000020004" pitchFamily="34" charset="0"/>
              </a:rPr>
              <a:t>Mae’r rhaglen hwn yn cynnwys gwobr ariannol benodol o </a:t>
            </a:r>
            <a:r>
              <a:rPr lang="cy-GB" altLang="en-US" sz="1200" b="1" dirty="0">
                <a:solidFill>
                  <a:srgbClr val="000000"/>
                </a:solidFill>
                <a:latin typeface="Faricy New Rg" panose="020B0503000000020004" pitchFamily="34" charset="0"/>
              </a:rPr>
              <a:t>£2,000</a:t>
            </a:r>
            <a:r>
              <a:rPr lang="cy-GB" altLang="en-US" sz="1200" dirty="0">
                <a:solidFill>
                  <a:srgbClr val="000000"/>
                </a:solidFill>
                <a:latin typeface="Faricy New Rg" panose="020B0503000000020004" pitchFamily="34" charset="0"/>
              </a:rPr>
              <a:t> i gefnogi datblygiad pob awdur. Dewis unigol pob awdur yw sut i ddefnyddio’r arian hyn, er enghraifft er mwyn prynu cyfarpar ysgrifennu, neu i dderbyn saib o’r gwaith er mwyn canolbwyntio ar y rhaglen neu waith ysgrifennu. </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b="1" dirty="0">
              <a:solidFill>
                <a:srgbClr val="323030"/>
              </a:solidFill>
              <a:latin typeface="Faricy New Rg" panose="020B050300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y-GB" sz="1400" b="1" dirty="0">
                <a:solidFill>
                  <a:srgbClr val="94B5BC"/>
                </a:solidFill>
                <a:latin typeface="Faricy New Rg" panose="020B0503000000020004" pitchFamily="34" charset="0"/>
              </a:rPr>
              <a:t>Rhaglen Datblygu (gan gynnwys Mentora)</a:t>
            </a:r>
            <a:endParaRPr lang="cy-GB" sz="1400" b="1" i="0" dirty="0">
              <a:solidFill>
                <a:srgbClr val="94B5BC"/>
              </a:solidFill>
              <a:effectLst/>
              <a:latin typeface="Faricy New Rg" panose="020B0503000000020004" pitchFamily="34" charset="0"/>
            </a:endParaRPr>
          </a:p>
          <a:p>
            <a:r>
              <a:rPr lang="cy-GB" sz="1200" b="0" i="0" dirty="0">
                <a:effectLst/>
                <a:latin typeface="Faricy New Rg" panose="020B0503000000020004" pitchFamily="34" charset="0"/>
              </a:rPr>
              <a:t>Bydd y rhaglen ei hun yn cael ei greu </a:t>
            </a:r>
            <a:r>
              <a:rPr lang="cy-GB" sz="1200" b="1" i="0" dirty="0">
                <a:effectLst/>
                <a:latin typeface="Faricy New Rg" panose="020B0503000000020004" pitchFamily="34" charset="0"/>
              </a:rPr>
              <a:t>yn unol ag anghenion a diddordebau </a:t>
            </a:r>
            <a:r>
              <a:rPr lang="cy-GB" sz="1200" b="1" dirty="0">
                <a:latin typeface="Faricy New Rg" panose="020B0503000000020004" pitchFamily="34" charset="0"/>
              </a:rPr>
              <a:t>y garfan</a:t>
            </a:r>
            <a:r>
              <a:rPr lang="cy-GB" sz="1200" b="1" i="0" dirty="0">
                <a:effectLst/>
                <a:latin typeface="Faricy New Rg" panose="020B0503000000020004" pitchFamily="34" charset="0"/>
              </a:rPr>
              <a:t>. </a:t>
            </a:r>
            <a:r>
              <a:rPr lang="cy-GB" sz="1200" i="0" dirty="0">
                <a:effectLst/>
                <a:latin typeface="Faricy New Rg" panose="020B0503000000020004" pitchFamily="34" charset="0"/>
              </a:rPr>
              <a:t>Bydd y garfan yn mynychu gweithdai, dosbarthiadau meistr a gweithgareddau eraill er mwyn ehangu eu gwybodaeth o’r diwydiant llenyddol yng Nghymru. </a:t>
            </a:r>
            <a:r>
              <a:rPr lang="cy-GB" sz="1200" b="0" i="0" dirty="0">
                <a:effectLst/>
                <a:latin typeface="Faricy New Rg" panose="020B0503000000020004" pitchFamily="34" charset="0"/>
              </a:rPr>
              <a:t>Byddent hefyd yn cael eu </a:t>
            </a:r>
            <a:r>
              <a:rPr lang="cy-GB" sz="1200" b="1" i="0" dirty="0">
                <a:effectLst/>
                <a:latin typeface="Faricy New Rg" panose="020B0503000000020004" pitchFamily="34" charset="0"/>
              </a:rPr>
              <a:t>paru â mentor </a:t>
            </a:r>
            <a:r>
              <a:rPr lang="cy-GB" sz="1200" i="0" dirty="0">
                <a:effectLst/>
                <a:latin typeface="Faricy New Rg" panose="020B0503000000020004" pitchFamily="34" charset="0"/>
              </a:rPr>
              <a:t>ar gyfer yr holl raglen, a fydd yn </a:t>
            </a:r>
            <a:r>
              <a:rPr lang="cy-GB" sz="1200" dirty="0">
                <a:latin typeface="Faricy New Rg" panose="020B0503000000020004" pitchFamily="34" charset="0"/>
              </a:rPr>
              <a:t>helpu i dywys eu gyrfa fel awdur proffesiynol. </a:t>
            </a:r>
          </a:p>
          <a:p>
            <a:endParaRPr lang="en-GB" sz="1200" b="0" i="0" dirty="0">
              <a:solidFill>
                <a:srgbClr val="323030"/>
              </a:solidFill>
              <a:effectLst/>
              <a:latin typeface="Faricy New Rg" panose="020B0503000000020004" pitchFamily="34" charset="0"/>
            </a:endParaRPr>
          </a:p>
          <a:p>
            <a:pPr eaLnBrk="0" fontAlgn="base" hangingPunct="0">
              <a:spcBef>
                <a:spcPct val="0"/>
              </a:spcBef>
              <a:spcAft>
                <a:spcPct val="0"/>
              </a:spcAft>
            </a:pPr>
            <a:r>
              <a:rPr lang="en-GB" sz="1400" b="1" dirty="0" err="1">
                <a:solidFill>
                  <a:srgbClr val="94B5BC"/>
                </a:solidFill>
                <a:latin typeface="Faricy New Rg" panose="020B0503000000020004" pitchFamily="34" charset="0"/>
              </a:rPr>
              <a:t>Cefnogaeth</a:t>
            </a:r>
            <a:r>
              <a:rPr lang="en-GB" sz="1400" b="1" dirty="0">
                <a:solidFill>
                  <a:srgbClr val="94B5BC"/>
                </a:solidFill>
                <a:latin typeface="Faricy New Rg" panose="020B0503000000020004" pitchFamily="34" charset="0"/>
              </a:rPr>
              <a:t> </a:t>
            </a:r>
            <a:r>
              <a:rPr lang="en-GB" sz="1400" b="1" dirty="0" err="1">
                <a:solidFill>
                  <a:srgbClr val="94B5BC"/>
                </a:solidFill>
                <a:latin typeface="Faricy New Rg" panose="020B0503000000020004" pitchFamily="34" charset="0"/>
              </a:rPr>
              <a:t>Barhaus</a:t>
            </a:r>
            <a:endParaRPr lang="en-GB" sz="1400" b="1" dirty="0">
              <a:solidFill>
                <a:srgbClr val="94B5BC"/>
              </a:solidFill>
              <a:latin typeface="Faricy New Rg" panose="020B0503000000020004" pitchFamily="34" charset="0"/>
            </a:endParaRPr>
          </a:p>
          <a:p>
            <a:pPr eaLnBrk="0" fontAlgn="base" hangingPunct="0">
              <a:spcBef>
                <a:spcPct val="0"/>
              </a:spcBef>
              <a:spcAft>
                <a:spcPct val="0"/>
              </a:spcAft>
            </a:pPr>
            <a:r>
              <a:rPr lang="cy-GB" sz="1200" dirty="0">
                <a:solidFill>
                  <a:srgbClr val="323030"/>
                </a:solidFill>
                <a:latin typeface="Faricy New Rg" panose="020B0503000000020004" pitchFamily="34" charset="0"/>
              </a:rPr>
              <a:t>Er mai rhedeg o fis Mawrth 2021 i fis Mawrth 2022 y bydd y rhaglen, </a:t>
            </a:r>
            <a:r>
              <a:rPr lang="cy-GB" sz="1200" b="1" dirty="0">
                <a:solidFill>
                  <a:srgbClr val="323030"/>
                </a:solidFill>
                <a:latin typeface="Faricy New Rg" panose="020B0503000000020004" pitchFamily="34" charset="0"/>
              </a:rPr>
              <a:t>ni fydd perthynas y garfan â Llenyddiaeth Cymru yn dod i ben ar ddiwedd y rhaglen. </a:t>
            </a:r>
            <a:r>
              <a:rPr lang="cy-GB" sz="1200" dirty="0">
                <a:solidFill>
                  <a:srgbClr val="323030"/>
                </a:solidFill>
                <a:latin typeface="Faricy New Rg" panose="020B0503000000020004" pitchFamily="34" charset="0"/>
              </a:rPr>
              <a:t>Trwy gydol y flwyddyn, byddwn yn trafod y posibiliadau o barhau i gyd-weithio a byddwn yn adnabod mentrau a phrosiectau a all ddatblygu eu gyrfaoedd ymhellach am flynyddoedd i ddod. </a:t>
            </a: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i="0" dirty="0">
              <a:solidFill>
                <a:srgbClr val="94B5BC"/>
              </a:solidFill>
              <a:effectLst/>
              <a:latin typeface="Faricy New Rg" panose="020B0503000000020004" pitchFamily="34" charset="0"/>
            </a:endParaRPr>
          </a:p>
        </p:txBody>
      </p:sp>
      <p:pic>
        <p:nvPicPr>
          <p:cNvPr id="38" name="Graphic 37" descr="Care with solid fill">
            <a:extLst>
              <a:ext uri="{FF2B5EF4-FFF2-40B4-BE49-F238E27FC236}">
                <a16:creationId xmlns:a16="http://schemas.microsoft.com/office/drawing/2014/main" id="{D6DCA54A-5B3E-4450-A47B-BA7F93F3A1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452" y="4566093"/>
            <a:ext cx="278089" cy="278089"/>
          </a:xfrm>
          <a:prstGeom prst="rect">
            <a:avLst/>
          </a:prstGeom>
        </p:spPr>
      </p:pic>
      <p:pic>
        <p:nvPicPr>
          <p:cNvPr id="39" name="Graphic 38" descr="Business Growth with solid fill">
            <a:extLst>
              <a:ext uri="{FF2B5EF4-FFF2-40B4-BE49-F238E27FC236}">
                <a16:creationId xmlns:a16="http://schemas.microsoft.com/office/drawing/2014/main" id="{07C0C0FF-5EE1-408E-9B81-7AAFE6DDD3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5690" y="3457943"/>
            <a:ext cx="278089" cy="278089"/>
          </a:xfrm>
          <a:prstGeom prst="rect">
            <a:avLst/>
          </a:prstGeom>
        </p:spPr>
      </p:pic>
      <p:pic>
        <p:nvPicPr>
          <p:cNvPr id="11" name="Graphic 10" descr="Coins with solid fill">
            <a:extLst>
              <a:ext uri="{FF2B5EF4-FFF2-40B4-BE49-F238E27FC236}">
                <a16:creationId xmlns:a16="http://schemas.microsoft.com/office/drawing/2014/main" id="{7DC13B96-3F2C-455C-8882-21D3FF965C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297" y="2480697"/>
            <a:ext cx="274244" cy="274244"/>
          </a:xfrm>
          <a:prstGeom prst="rect">
            <a:avLst/>
          </a:prstGeom>
        </p:spPr>
      </p:pic>
      <p:sp>
        <p:nvSpPr>
          <p:cNvPr id="46" name="TextBox 45">
            <a:extLst>
              <a:ext uri="{FF2B5EF4-FFF2-40B4-BE49-F238E27FC236}">
                <a16:creationId xmlns:a16="http://schemas.microsoft.com/office/drawing/2014/main" id="{91D08F92-6505-4B36-B035-E027778BC8DF}"/>
              </a:ext>
            </a:extLst>
          </p:cNvPr>
          <p:cNvSpPr txBox="1"/>
          <p:nvPr/>
        </p:nvSpPr>
        <p:spPr>
          <a:xfrm>
            <a:off x="7982586" y="983314"/>
            <a:ext cx="4002319" cy="584775"/>
          </a:xfrm>
          <a:prstGeom prst="rect">
            <a:avLst/>
          </a:prstGeom>
          <a:noFill/>
          <a:ln>
            <a:noFill/>
          </a:ln>
        </p:spPr>
        <p:txBody>
          <a:bodyPr wrap="square" rtlCol="0">
            <a:spAutoFit/>
          </a:bodyPr>
          <a:lstStyle/>
          <a:p>
            <a:pPr algn="ctr"/>
            <a:r>
              <a:rPr lang="en-GB" sz="1600" dirty="0" err="1">
                <a:solidFill>
                  <a:srgbClr val="323030"/>
                </a:solidFill>
                <a:latin typeface="Faricy New Rg" panose="020B0503000000020004" pitchFamily="34" charset="0"/>
              </a:rPr>
              <a:t>Dyddiadau’r</a:t>
            </a:r>
            <a:r>
              <a:rPr lang="en-GB" sz="1600" dirty="0">
                <a:solidFill>
                  <a:srgbClr val="323030"/>
                </a:solidFill>
                <a:latin typeface="Faricy New Rg" panose="020B0503000000020004" pitchFamily="34" charset="0"/>
              </a:rPr>
              <a:t> </a:t>
            </a:r>
            <a:r>
              <a:rPr lang="en-GB" sz="1600" dirty="0" err="1">
                <a:solidFill>
                  <a:srgbClr val="323030"/>
                </a:solidFill>
                <a:latin typeface="Faricy New Rg" panose="020B0503000000020004" pitchFamily="34" charset="0"/>
              </a:rPr>
              <a:t>Rhaglen</a:t>
            </a:r>
            <a:r>
              <a:rPr lang="en-GB" sz="1600" dirty="0">
                <a:solidFill>
                  <a:srgbClr val="323030"/>
                </a:solidFill>
                <a:latin typeface="Faricy New Rg" panose="020B0503000000020004" pitchFamily="34" charset="0"/>
              </a:rPr>
              <a:t>: </a:t>
            </a:r>
          </a:p>
          <a:p>
            <a:pPr algn="ctr"/>
            <a:r>
              <a:rPr lang="en-GB" sz="1600" b="1" dirty="0">
                <a:solidFill>
                  <a:srgbClr val="323030"/>
                </a:solidFill>
                <a:latin typeface="Faricy New Rg" panose="020B0503000000020004" pitchFamily="34" charset="0"/>
              </a:rPr>
              <a:t>1 Mawrth 2021 – 1 Mawrth 2022</a:t>
            </a:r>
            <a:endParaRPr lang="en-GB" sz="3200" b="1" dirty="0">
              <a:solidFill>
                <a:srgbClr val="323030"/>
              </a:solidFill>
              <a:latin typeface="Faricy New Rg" panose="020B0503000000020004" pitchFamily="34" charset="0"/>
            </a:endParaRPr>
          </a:p>
        </p:txBody>
      </p:sp>
      <p:graphicFrame>
        <p:nvGraphicFramePr>
          <p:cNvPr id="23" name="Content Placeholder 3">
            <a:extLst>
              <a:ext uri="{FF2B5EF4-FFF2-40B4-BE49-F238E27FC236}">
                <a16:creationId xmlns:a16="http://schemas.microsoft.com/office/drawing/2014/main" id="{1ABF4620-80FE-49E2-B1C4-B9F3A21FF1DE}"/>
              </a:ext>
            </a:extLst>
          </p:cNvPr>
          <p:cNvGraphicFramePr>
            <a:graphicFrameLocks noGrp="1"/>
          </p:cNvGraphicFramePr>
          <p:nvPr>
            <p:ph idx="1"/>
            <p:extLst>
              <p:ext uri="{D42A27DB-BD31-4B8C-83A1-F6EECF244321}">
                <p14:modId xmlns:p14="http://schemas.microsoft.com/office/powerpoint/2010/main" val="2979497343"/>
              </p:ext>
            </p:extLst>
          </p:nvPr>
        </p:nvGraphicFramePr>
        <p:xfrm>
          <a:off x="6269127" y="1653636"/>
          <a:ext cx="7426145" cy="42423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6" name="TextBox 25">
            <a:extLst>
              <a:ext uri="{FF2B5EF4-FFF2-40B4-BE49-F238E27FC236}">
                <a16:creationId xmlns:a16="http://schemas.microsoft.com/office/drawing/2014/main" id="{D7C71AA5-96CC-475A-86D7-D783AF11DFBC}"/>
              </a:ext>
            </a:extLst>
          </p:cNvPr>
          <p:cNvSpPr txBox="1"/>
          <p:nvPr/>
        </p:nvSpPr>
        <p:spPr>
          <a:xfrm>
            <a:off x="8033572" y="3120555"/>
            <a:ext cx="2175290" cy="276999"/>
          </a:xfrm>
          <a:prstGeom prst="rect">
            <a:avLst/>
          </a:prstGeom>
          <a:noFill/>
        </p:spPr>
        <p:txBody>
          <a:bodyPr wrap="square" rtlCol="0">
            <a:spAutoFit/>
          </a:bodyPr>
          <a:lstStyle/>
          <a:p>
            <a:pPr algn="ctr"/>
            <a:r>
              <a:rPr lang="en-GB" sz="1200" b="1" dirty="0" err="1">
                <a:solidFill>
                  <a:schemeClr val="bg1"/>
                </a:solidFill>
                <a:latin typeface="Faricy New Rg" panose="020B0503000000020004" pitchFamily="34" charset="0"/>
              </a:rPr>
              <a:t>Gweithdai</a:t>
            </a:r>
            <a:endParaRPr lang="en-GB" sz="1200" b="1" dirty="0">
              <a:solidFill>
                <a:schemeClr val="bg1"/>
              </a:solidFill>
              <a:latin typeface="Faricy New Rg" panose="020B0503000000020004" pitchFamily="34" charset="0"/>
            </a:endParaRPr>
          </a:p>
        </p:txBody>
      </p:sp>
      <p:sp>
        <p:nvSpPr>
          <p:cNvPr id="27" name="TextBox 26">
            <a:extLst>
              <a:ext uri="{FF2B5EF4-FFF2-40B4-BE49-F238E27FC236}">
                <a16:creationId xmlns:a16="http://schemas.microsoft.com/office/drawing/2014/main" id="{DB07C150-EC25-465C-B0CF-AFE31DCF342F}"/>
              </a:ext>
            </a:extLst>
          </p:cNvPr>
          <p:cNvSpPr txBox="1"/>
          <p:nvPr/>
        </p:nvSpPr>
        <p:spPr>
          <a:xfrm>
            <a:off x="9682985" y="3133558"/>
            <a:ext cx="2175290" cy="276999"/>
          </a:xfrm>
          <a:prstGeom prst="rect">
            <a:avLst/>
          </a:prstGeom>
          <a:noFill/>
        </p:spPr>
        <p:txBody>
          <a:bodyPr wrap="square" rtlCol="0">
            <a:spAutoFit/>
          </a:bodyPr>
          <a:lstStyle/>
          <a:p>
            <a:pPr algn="ctr"/>
            <a:r>
              <a:rPr lang="en-GB" sz="1200" b="1" dirty="0" err="1">
                <a:solidFill>
                  <a:schemeClr val="bg1"/>
                </a:solidFill>
                <a:latin typeface="Faricy New Rg" panose="020B0503000000020004" pitchFamily="34" charset="0"/>
              </a:rPr>
              <a:t>Mentora</a:t>
            </a:r>
            <a:endParaRPr lang="en-GB" sz="1200" b="1" dirty="0">
              <a:solidFill>
                <a:schemeClr val="bg1"/>
              </a:solidFill>
              <a:latin typeface="Faricy New Rg" panose="020B0503000000020004" pitchFamily="34" charset="0"/>
            </a:endParaRPr>
          </a:p>
        </p:txBody>
      </p:sp>
      <p:sp>
        <p:nvSpPr>
          <p:cNvPr id="28" name="TextBox 27">
            <a:extLst>
              <a:ext uri="{FF2B5EF4-FFF2-40B4-BE49-F238E27FC236}">
                <a16:creationId xmlns:a16="http://schemas.microsoft.com/office/drawing/2014/main" id="{6A620C4F-E424-47C7-9F7B-2492C2A3F0AB}"/>
              </a:ext>
            </a:extLst>
          </p:cNvPr>
          <p:cNvSpPr txBox="1"/>
          <p:nvPr/>
        </p:nvSpPr>
        <p:spPr>
          <a:xfrm>
            <a:off x="8084936" y="4636983"/>
            <a:ext cx="2175290" cy="461665"/>
          </a:xfrm>
          <a:prstGeom prst="rect">
            <a:avLst/>
          </a:prstGeom>
          <a:noFill/>
        </p:spPr>
        <p:txBody>
          <a:bodyPr wrap="square" rtlCol="0">
            <a:spAutoFit/>
          </a:bodyPr>
          <a:lstStyle/>
          <a:p>
            <a:pPr algn="ctr"/>
            <a:r>
              <a:rPr lang="en-GB" sz="1200" b="1" dirty="0" err="1">
                <a:solidFill>
                  <a:schemeClr val="bg1"/>
                </a:solidFill>
                <a:latin typeface="Faricy New Rg" panose="020B0503000000020004" pitchFamily="34" charset="0"/>
              </a:rPr>
              <a:t>Digwyddiadau</a:t>
            </a:r>
            <a:r>
              <a:rPr lang="en-GB" sz="1200" b="1" dirty="0">
                <a:solidFill>
                  <a:schemeClr val="bg1"/>
                </a:solidFill>
                <a:latin typeface="Faricy New Rg" panose="020B0503000000020004" pitchFamily="34" charset="0"/>
              </a:rPr>
              <a:t> a </a:t>
            </a:r>
            <a:r>
              <a:rPr lang="en-GB" sz="1200" b="1" dirty="0" err="1">
                <a:solidFill>
                  <a:schemeClr val="bg1"/>
                </a:solidFill>
                <a:latin typeface="Faricy New Rg" panose="020B0503000000020004" pitchFamily="34" charset="0"/>
              </a:rPr>
              <a:t>Gweithgareddau</a:t>
            </a:r>
            <a:endParaRPr lang="en-GB" sz="1200" b="1" dirty="0">
              <a:solidFill>
                <a:schemeClr val="bg1"/>
              </a:solidFill>
              <a:latin typeface="Faricy New Rg" panose="020B0503000000020004" pitchFamily="34" charset="0"/>
            </a:endParaRPr>
          </a:p>
        </p:txBody>
      </p:sp>
      <p:sp>
        <p:nvSpPr>
          <p:cNvPr id="29" name="TextBox 28">
            <a:extLst>
              <a:ext uri="{FF2B5EF4-FFF2-40B4-BE49-F238E27FC236}">
                <a16:creationId xmlns:a16="http://schemas.microsoft.com/office/drawing/2014/main" id="{12C2977A-9272-418F-AE3D-2A9E7A8DE68A}"/>
              </a:ext>
            </a:extLst>
          </p:cNvPr>
          <p:cNvSpPr txBox="1"/>
          <p:nvPr/>
        </p:nvSpPr>
        <p:spPr>
          <a:xfrm>
            <a:off x="9702624" y="4633116"/>
            <a:ext cx="2175290" cy="461665"/>
          </a:xfrm>
          <a:prstGeom prst="rect">
            <a:avLst/>
          </a:prstGeom>
          <a:noFill/>
        </p:spPr>
        <p:txBody>
          <a:bodyPr wrap="square" rtlCol="0">
            <a:spAutoFit/>
          </a:bodyPr>
          <a:lstStyle/>
          <a:p>
            <a:pPr algn="ctr"/>
            <a:r>
              <a:rPr lang="en-GB" sz="1200" b="1" dirty="0" err="1">
                <a:solidFill>
                  <a:schemeClr val="bg1"/>
                </a:solidFill>
                <a:latin typeface="Faricy New Rg" panose="020B0503000000020004" pitchFamily="34" charset="0"/>
              </a:rPr>
              <a:t>Dosabrthiadau</a:t>
            </a:r>
            <a:endParaRPr lang="en-GB" sz="1200" b="1" dirty="0">
              <a:solidFill>
                <a:schemeClr val="bg1"/>
              </a:solidFill>
              <a:latin typeface="Faricy New Rg" panose="020B0503000000020004" pitchFamily="34" charset="0"/>
            </a:endParaRPr>
          </a:p>
          <a:p>
            <a:pPr algn="ctr"/>
            <a:r>
              <a:rPr lang="en-GB" sz="1200" b="1" dirty="0" err="1">
                <a:solidFill>
                  <a:schemeClr val="bg1"/>
                </a:solidFill>
                <a:latin typeface="Faricy New Rg" panose="020B0503000000020004" pitchFamily="34" charset="0"/>
              </a:rPr>
              <a:t>Meistr</a:t>
            </a:r>
            <a:endParaRPr lang="en-GB" sz="1200" b="1" dirty="0">
              <a:solidFill>
                <a:schemeClr val="bg1"/>
              </a:solidFill>
              <a:latin typeface="Faricy New Rg" panose="020B0503000000020004" pitchFamily="34" charset="0"/>
            </a:endParaRPr>
          </a:p>
        </p:txBody>
      </p:sp>
      <p:pic>
        <p:nvPicPr>
          <p:cNvPr id="33" name="Graphic 32" descr="Boardroom with solid fill">
            <a:extLst>
              <a:ext uri="{FF2B5EF4-FFF2-40B4-BE49-F238E27FC236}">
                <a16:creationId xmlns:a16="http://schemas.microsoft.com/office/drawing/2014/main" id="{6F6E139E-35AF-42A9-8F0D-666DEB6D98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72355" y="2480697"/>
            <a:ext cx="511538" cy="511538"/>
          </a:xfrm>
          <a:prstGeom prst="rect">
            <a:avLst/>
          </a:prstGeom>
        </p:spPr>
      </p:pic>
      <p:pic>
        <p:nvPicPr>
          <p:cNvPr id="35" name="Graphic 34" descr="Classroom with solid fill">
            <a:extLst>
              <a:ext uri="{FF2B5EF4-FFF2-40B4-BE49-F238E27FC236}">
                <a16:creationId xmlns:a16="http://schemas.microsoft.com/office/drawing/2014/main" id="{725CED49-37DC-4ED1-B212-E0A17DB904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42585" y="4118408"/>
            <a:ext cx="456091" cy="456091"/>
          </a:xfrm>
          <a:prstGeom prst="rect">
            <a:avLst/>
          </a:prstGeom>
        </p:spPr>
      </p:pic>
      <p:pic>
        <p:nvPicPr>
          <p:cNvPr id="36" name="Graphic 35" descr="Connections with solid fill">
            <a:extLst>
              <a:ext uri="{FF2B5EF4-FFF2-40B4-BE49-F238E27FC236}">
                <a16:creationId xmlns:a16="http://schemas.microsoft.com/office/drawing/2014/main" id="{BFAAAC1E-BF9E-44B4-A373-E8C796826D8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93171" y="4100075"/>
            <a:ext cx="456091" cy="456091"/>
          </a:xfrm>
          <a:prstGeom prst="rect">
            <a:avLst/>
          </a:prstGeom>
        </p:spPr>
      </p:pic>
      <p:pic>
        <p:nvPicPr>
          <p:cNvPr id="40" name="Graphic 39" descr="Customer review with solid fill">
            <a:extLst>
              <a:ext uri="{FF2B5EF4-FFF2-40B4-BE49-F238E27FC236}">
                <a16:creationId xmlns:a16="http://schemas.microsoft.com/office/drawing/2014/main" id="{9B09C777-936D-44C2-A4E8-862486DEE94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28952" y="2558377"/>
            <a:ext cx="437725" cy="437725"/>
          </a:xfrm>
          <a:prstGeom prst="rect">
            <a:avLst/>
          </a:prstGeom>
        </p:spPr>
      </p:pic>
    </p:spTree>
    <p:extLst>
      <p:ext uri="{BB962C8B-B14F-4D97-AF65-F5344CB8AC3E}">
        <p14:creationId xmlns:p14="http://schemas.microsoft.com/office/powerpoint/2010/main" val="2127169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624</Words>
  <Application>Microsoft Office PowerPoint</Application>
  <PresentationFormat>Widescreen</PresentationFormat>
  <Paragraphs>55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Faricy New Rg</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Della-Rose Hill-Katso</dc:creator>
  <cp:lastModifiedBy>Miriam Williams</cp:lastModifiedBy>
  <cp:revision>6</cp:revision>
  <dcterms:created xsi:type="dcterms:W3CDTF">2021-04-26T11:08:49Z</dcterms:created>
  <dcterms:modified xsi:type="dcterms:W3CDTF">2021-04-26T14:42:39Z</dcterms:modified>
</cp:coreProperties>
</file>